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71" r:id="rId5"/>
  </p:sldMasterIdLst>
  <p:notesMasterIdLst>
    <p:notesMasterId r:id="rId29"/>
  </p:notesMasterIdLst>
  <p:sldIdLst>
    <p:sldId id="256" r:id="rId6"/>
    <p:sldId id="263" r:id="rId7"/>
    <p:sldId id="310" r:id="rId8"/>
    <p:sldId id="311" r:id="rId9"/>
    <p:sldId id="312" r:id="rId10"/>
    <p:sldId id="313" r:id="rId11"/>
    <p:sldId id="322" r:id="rId12"/>
    <p:sldId id="314" r:id="rId13"/>
    <p:sldId id="323" r:id="rId14"/>
    <p:sldId id="316" r:id="rId15"/>
    <p:sldId id="317" r:id="rId16"/>
    <p:sldId id="318" r:id="rId17"/>
    <p:sldId id="315" r:id="rId18"/>
    <p:sldId id="259" r:id="rId19"/>
    <p:sldId id="294" r:id="rId20"/>
    <p:sldId id="295" r:id="rId21"/>
    <p:sldId id="306" r:id="rId22"/>
    <p:sldId id="308" r:id="rId23"/>
    <p:sldId id="293" r:id="rId24"/>
    <p:sldId id="320" r:id="rId25"/>
    <p:sldId id="319" r:id="rId26"/>
    <p:sldId id="324" r:id="rId27"/>
    <p:sldId id="30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B4FC53B-3324-43F3-A3D7-8FD762E725FE}">
          <p14:sldIdLst>
            <p14:sldId id="256"/>
            <p14:sldId id="263"/>
            <p14:sldId id="310"/>
            <p14:sldId id="311"/>
            <p14:sldId id="312"/>
            <p14:sldId id="313"/>
            <p14:sldId id="322"/>
            <p14:sldId id="314"/>
            <p14:sldId id="323"/>
            <p14:sldId id="316"/>
            <p14:sldId id="317"/>
            <p14:sldId id="318"/>
            <p14:sldId id="315"/>
            <p14:sldId id="259"/>
            <p14:sldId id="294"/>
            <p14:sldId id="295"/>
            <p14:sldId id="306"/>
            <p14:sldId id="308"/>
            <p14:sldId id="293"/>
            <p14:sldId id="320"/>
            <p14:sldId id="319"/>
            <p14:sldId id="324"/>
            <p14:sldId id="304"/>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4034B03-2F1C-DF44-3617-0E041654EF21}" name="Dustin Haigler" initials="DH" userId="27ba8c5a3f29fab9" providerId="Windows Live"/>
  <p188:author id="{F4666555-DE2D-BD49-C89E-E27056449068}" name="Audrey Hu" initials="AH" userId="S::hu.aud@northeastern.edu::cb89e434-87b3-4375-81c0-65c1e250357c" providerId="AD"/>
  <p188:author id="{0FC4487E-88C3-FF02-BAF0-9BB8BA017A52}" name="Dustin Haigler" initials="DH" userId="S::haigler.d@northeastern.edu::1ebc238b-13c9-42e8-94e4-25bd86558817" providerId="AD"/>
  <p188:author id="{D54FB1E0-82FB-B05B-FAF5-8B34968F0FD3}" name="Allison Jordan" initials="AJ" userId="S::jordan.alli@northeastern.edu::11c37df8-32a8-486e-8e8b-de620c69aefe" providerId="AD"/>
  <p188:author id="{822973F7-630E-6650-920B-FC9DD04A83D9}" name="Ishika Sen Mukherjee" initials="IM" userId="S::senmukherjee.i@northeastern.edu::6d5e2f8f-bacc-4b27-8a3a-c648c5e2afb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D7ACF5-CB59-7BA0-8480-78BAF2C8F2C1}" v="2" dt="2024-03-18T12:47:47.5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9"/>
  </p:normalViewPr>
  <p:slideViewPr>
    <p:cSldViewPr snapToGrid="0">
      <p:cViewPr varScale="1">
        <p:scale>
          <a:sx n="108" d="100"/>
          <a:sy n="108" d="100"/>
        </p:scale>
        <p:origin x="7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3.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ata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2.png"/><Relationship Id="rId7"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ata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ata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diagrams/_rels/data6.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29.png"/><Relationship Id="rId7" Type="http://schemas.openxmlformats.org/officeDocument/2006/relationships/image" Target="../media/image39.png"/><Relationship Id="rId2" Type="http://schemas.openxmlformats.org/officeDocument/2006/relationships/image" Target="../media/image36.svg"/><Relationship Id="rId1" Type="http://schemas.openxmlformats.org/officeDocument/2006/relationships/image" Target="../media/image35.png"/><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30.svg"/></Relationships>
</file>

<file path=ppt/diagrams/_rels/data7.xml.rels><?xml version="1.0" encoding="UTF-8" standalone="yes"?>
<Relationships xmlns="http://schemas.openxmlformats.org/package/2006/relationships"><Relationship Id="rId8" Type="http://schemas.openxmlformats.org/officeDocument/2006/relationships/image" Target="../media/image44.svg"/><Relationship Id="rId3" Type="http://schemas.openxmlformats.org/officeDocument/2006/relationships/image" Target="../media/image41.png"/><Relationship Id="rId7" Type="http://schemas.openxmlformats.org/officeDocument/2006/relationships/image" Target="../media/image43.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10" Type="http://schemas.openxmlformats.org/officeDocument/2006/relationships/image" Target="../media/image46.svg"/><Relationship Id="rId4" Type="http://schemas.openxmlformats.org/officeDocument/2006/relationships/image" Target="../media/image42.svg"/><Relationship Id="rId9" Type="http://schemas.openxmlformats.org/officeDocument/2006/relationships/image" Target="../media/image45.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2.png"/><Relationship Id="rId7"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rawing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diagrams/_rels/drawing6.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29.png"/><Relationship Id="rId7" Type="http://schemas.openxmlformats.org/officeDocument/2006/relationships/image" Target="../media/image39.png"/><Relationship Id="rId2" Type="http://schemas.openxmlformats.org/officeDocument/2006/relationships/image" Target="../media/image36.svg"/><Relationship Id="rId1" Type="http://schemas.openxmlformats.org/officeDocument/2006/relationships/image" Target="../media/image35.png"/><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30.svg"/></Relationships>
</file>

<file path=ppt/diagrams/_rels/drawing7.xml.rels><?xml version="1.0" encoding="UTF-8" standalone="yes"?>
<Relationships xmlns="http://schemas.openxmlformats.org/package/2006/relationships"><Relationship Id="rId8" Type="http://schemas.openxmlformats.org/officeDocument/2006/relationships/image" Target="../media/image44.svg"/><Relationship Id="rId3" Type="http://schemas.openxmlformats.org/officeDocument/2006/relationships/image" Target="../media/image41.png"/><Relationship Id="rId7" Type="http://schemas.openxmlformats.org/officeDocument/2006/relationships/image" Target="../media/image43.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10" Type="http://schemas.openxmlformats.org/officeDocument/2006/relationships/image" Target="../media/image46.svg"/><Relationship Id="rId4" Type="http://schemas.openxmlformats.org/officeDocument/2006/relationships/image" Target="../media/image42.svg"/><Relationship Id="rId9" Type="http://schemas.openxmlformats.org/officeDocument/2006/relationships/image" Target="../media/image45.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DB0BE2-33C5-474F-9230-D7EF6569F3F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4163983-26AE-42FB-B13C-EF885485CEFE}">
      <dgm:prSet/>
      <dgm:spPr/>
      <dgm:t>
        <a:bodyPr/>
        <a:lstStyle/>
        <a:p>
          <a:pPr>
            <a:lnSpc>
              <a:spcPct val="100000"/>
            </a:lnSpc>
          </a:pPr>
          <a:r>
            <a:rPr lang="en-US">
              <a:latin typeface="Garamond" panose="02020404030301010803" pitchFamily="18" charset="0"/>
            </a:rPr>
            <a:t>Introduction to the Law Review &amp; NULR</a:t>
          </a:r>
        </a:p>
      </dgm:t>
    </dgm:pt>
    <dgm:pt modelId="{3B5FC973-52EB-41F6-A2D1-CE9943189311}" type="parTrans" cxnId="{687224C4-3593-4075-BD0A-DA6862D1D58D}">
      <dgm:prSet/>
      <dgm:spPr/>
      <dgm:t>
        <a:bodyPr/>
        <a:lstStyle/>
        <a:p>
          <a:endParaRPr lang="en-US"/>
        </a:p>
      </dgm:t>
    </dgm:pt>
    <dgm:pt modelId="{18259032-DC33-4A1D-9A1B-8D0B85143476}" type="sibTrans" cxnId="{687224C4-3593-4075-BD0A-DA6862D1D58D}">
      <dgm:prSet/>
      <dgm:spPr/>
      <dgm:t>
        <a:bodyPr/>
        <a:lstStyle/>
        <a:p>
          <a:endParaRPr lang="en-US"/>
        </a:p>
      </dgm:t>
    </dgm:pt>
    <dgm:pt modelId="{6C3013C9-1FB2-4B43-B357-4708338E52A2}">
      <dgm:prSet/>
      <dgm:spPr/>
      <dgm:t>
        <a:bodyPr/>
        <a:lstStyle/>
        <a:p>
          <a:pPr>
            <a:lnSpc>
              <a:spcPct val="100000"/>
            </a:lnSpc>
          </a:pPr>
          <a:r>
            <a:rPr lang="en-US">
              <a:latin typeface="Garamond" panose="02020404030301010803" pitchFamily="18" charset="0"/>
            </a:rPr>
            <a:t>Application Overview</a:t>
          </a:r>
        </a:p>
      </dgm:t>
    </dgm:pt>
    <dgm:pt modelId="{2444C2BF-5E49-4B29-8E7F-23CBEA201DE2}" type="parTrans" cxnId="{CF7EA802-235E-406D-BC0E-7A1A38F28923}">
      <dgm:prSet/>
      <dgm:spPr/>
      <dgm:t>
        <a:bodyPr/>
        <a:lstStyle/>
        <a:p>
          <a:endParaRPr lang="en-US"/>
        </a:p>
      </dgm:t>
    </dgm:pt>
    <dgm:pt modelId="{5F69707D-9008-4B07-9D70-F62A1E49B856}" type="sibTrans" cxnId="{CF7EA802-235E-406D-BC0E-7A1A38F28923}">
      <dgm:prSet/>
      <dgm:spPr/>
      <dgm:t>
        <a:bodyPr/>
        <a:lstStyle/>
        <a:p>
          <a:endParaRPr lang="en-US"/>
        </a:p>
      </dgm:t>
    </dgm:pt>
    <dgm:pt modelId="{2DC71D05-27DC-4294-95CD-98AB311F88E4}">
      <dgm:prSet/>
      <dgm:spPr/>
      <dgm:t>
        <a:bodyPr/>
        <a:lstStyle/>
        <a:p>
          <a:pPr>
            <a:lnSpc>
              <a:spcPct val="100000"/>
            </a:lnSpc>
          </a:pPr>
          <a:r>
            <a:rPr lang="en-US">
              <a:latin typeface="Garamond" panose="02020404030301010803" pitchFamily="18" charset="0"/>
            </a:rPr>
            <a:t>Wrap-up</a:t>
          </a:r>
        </a:p>
      </dgm:t>
    </dgm:pt>
    <dgm:pt modelId="{C1163261-85B1-44BA-A49C-A29FDFE31C66}" type="parTrans" cxnId="{974C61C0-7438-4DC4-BC90-F12BA90A8D30}">
      <dgm:prSet/>
      <dgm:spPr/>
      <dgm:t>
        <a:bodyPr/>
        <a:lstStyle/>
        <a:p>
          <a:endParaRPr lang="en-US"/>
        </a:p>
      </dgm:t>
    </dgm:pt>
    <dgm:pt modelId="{44A9F513-5996-4AE5-A20A-1E73A4696FF0}" type="sibTrans" cxnId="{974C61C0-7438-4DC4-BC90-F12BA90A8D30}">
      <dgm:prSet/>
      <dgm:spPr/>
      <dgm:t>
        <a:bodyPr/>
        <a:lstStyle/>
        <a:p>
          <a:endParaRPr lang="en-US"/>
        </a:p>
      </dgm:t>
    </dgm:pt>
    <dgm:pt modelId="{481624AD-5CEA-4815-ACF2-70103F38985E}">
      <dgm:prSet/>
      <dgm:spPr/>
      <dgm:t>
        <a:bodyPr/>
        <a:lstStyle/>
        <a:p>
          <a:pPr>
            <a:lnSpc>
              <a:spcPct val="100000"/>
            </a:lnSpc>
          </a:pPr>
          <a:r>
            <a:rPr lang="en-US">
              <a:latin typeface="Garamond" panose="02020404030301010803" pitchFamily="18" charset="0"/>
            </a:rPr>
            <a:t>Practice Application</a:t>
          </a:r>
        </a:p>
      </dgm:t>
    </dgm:pt>
    <dgm:pt modelId="{1C8A63AF-D742-48B8-B1CD-756536CAA5AA}" type="parTrans" cxnId="{1F124AD2-C0F6-4368-BC35-2E347C4ECD32}">
      <dgm:prSet/>
      <dgm:spPr/>
      <dgm:t>
        <a:bodyPr/>
        <a:lstStyle/>
        <a:p>
          <a:endParaRPr lang="en-US"/>
        </a:p>
      </dgm:t>
    </dgm:pt>
    <dgm:pt modelId="{E52CE6F4-B9BD-4BC6-B65E-B44D2C5DEEAC}" type="sibTrans" cxnId="{1F124AD2-C0F6-4368-BC35-2E347C4ECD32}">
      <dgm:prSet/>
      <dgm:spPr/>
      <dgm:t>
        <a:bodyPr/>
        <a:lstStyle/>
        <a:p>
          <a:endParaRPr lang="en-US"/>
        </a:p>
      </dgm:t>
    </dgm:pt>
    <dgm:pt modelId="{DAA6B605-8998-4AD5-A019-964BBB364EDB}" type="pres">
      <dgm:prSet presAssocID="{48DB0BE2-33C5-474F-9230-D7EF6569F3F0}" presName="root" presStyleCnt="0">
        <dgm:presLayoutVars>
          <dgm:dir/>
          <dgm:resizeHandles val="exact"/>
        </dgm:presLayoutVars>
      </dgm:prSet>
      <dgm:spPr/>
    </dgm:pt>
    <dgm:pt modelId="{27800BD2-3468-4DFC-B31E-3C04BCFA5FA5}" type="pres">
      <dgm:prSet presAssocID="{D4163983-26AE-42FB-B13C-EF885485CEFE}" presName="compNode" presStyleCnt="0"/>
      <dgm:spPr/>
    </dgm:pt>
    <dgm:pt modelId="{C56C77D2-F382-4B98-B3F6-37D897B4DA98}" type="pres">
      <dgm:prSet presAssocID="{D4163983-26AE-42FB-B13C-EF885485CEFE}" presName="bgRect" presStyleLbl="bgShp" presStyleIdx="0" presStyleCnt="4"/>
      <dgm:spPr/>
    </dgm:pt>
    <dgm:pt modelId="{8D472A04-6B10-4A0B-BF9D-53826B7CA2CA}" type="pres">
      <dgm:prSet presAssocID="{D4163983-26AE-42FB-B13C-EF885485CEF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8066C926-74CC-433F-BDC0-71E8E260E38D}" type="pres">
      <dgm:prSet presAssocID="{D4163983-26AE-42FB-B13C-EF885485CEFE}" presName="spaceRect" presStyleCnt="0"/>
      <dgm:spPr/>
    </dgm:pt>
    <dgm:pt modelId="{2E6043A4-7F78-4FA8-A377-D624DD96D579}" type="pres">
      <dgm:prSet presAssocID="{D4163983-26AE-42FB-B13C-EF885485CEFE}" presName="parTx" presStyleLbl="revTx" presStyleIdx="0" presStyleCnt="4">
        <dgm:presLayoutVars>
          <dgm:chMax val="0"/>
          <dgm:chPref val="0"/>
        </dgm:presLayoutVars>
      </dgm:prSet>
      <dgm:spPr/>
    </dgm:pt>
    <dgm:pt modelId="{CF84E01F-8A68-4923-BBB9-A20BE3C49EC9}" type="pres">
      <dgm:prSet presAssocID="{18259032-DC33-4A1D-9A1B-8D0B85143476}" presName="sibTrans" presStyleCnt="0"/>
      <dgm:spPr/>
    </dgm:pt>
    <dgm:pt modelId="{A4FF0D3C-A9B4-4877-9479-6CE40A18904E}" type="pres">
      <dgm:prSet presAssocID="{6C3013C9-1FB2-4B43-B357-4708338E52A2}" presName="compNode" presStyleCnt="0"/>
      <dgm:spPr/>
    </dgm:pt>
    <dgm:pt modelId="{C5120231-F2B4-4E3A-8330-AAAEAADB2E20}" type="pres">
      <dgm:prSet presAssocID="{6C3013C9-1FB2-4B43-B357-4708338E52A2}" presName="bgRect" presStyleLbl="bgShp" presStyleIdx="1" presStyleCnt="4"/>
      <dgm:spPr/>
    </dgm:pt>
    <dgm:pt modelId="{E6C712AF-F675-430A-9088-5A27923449FF}" type="pres">
      <dgm:prSet presAssocID="{6C3013C9-1FB2-4B43-B357-4708338E52A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80EE7E23-B7BA-4A1E-AFBF-59EB52730F5C}" type="pres">
      <dgm:prSet presAssocID="{6C3013C9-1FB2-4B43-B357-4708338E52A2}" presName="spaceRect" presStyleCnt="0"/>
      <dgm:spPr/>
    </dgm:pt>
    <dgm:pt modelId="{71805B5A-0929-4DCC-860D-CF1CE49BCE04}" type="pres">
      <dgm:prSet presAssocID="{6C3013C9-1FB2-4B43-B357-4708338E52A2}" presName="parTx" presStyleLbl="revTx" presStyleIdx="1" presStyleCnt="4">
        <dgm:presLayoutVars>
          <dgm:chMax val="0"/>
          <dgm:chPref val="0"/>
        </dgm:presLayoutVars>
      </dgm:prSet>
      <dgm:spPr/>
    </dgm:pt>
    <dgm:pt modelId="{51405238-B55F-4C31-8564-AF95C705E52B}" type="pres">
      <dgm:prSet presAssocID="{5F69707D-9008-4B07-9D70-F62A1E49B856}" presName="sibTrans" presStyleCnt="0"/>
      <dgm:spPr/>
    </dgm:pt>
    <dgm:pt modelId="{AB57FA0A-2E6C-4B65-A694-A75D6E4BC7EF}" type="pres">
      <dgm:prSet presAssocID="{481624AD-5CEA-4815-ACF2-70103F38985E}" presName="compNode" presStyleCnt="0"/>
      <dgm:spPr/>
    </dgm:pt>
    <dgm:pt modelId="{FFC54EFE-B8A8-4BE9-9EDE-23A1380D7A67}" type="pres">
      <dgm:prSet presAssocID="{481624AD-5CEA-4815-ACF2-70103F38985E}" presName="bgRect" presStyleLbl="bgShp" presStyleIdx="2" presStyleCnt="4"/>
      <dgm:spPr/>
    </dgm:pt>
    <dgm:pt modelId="{63BB1BE3-CBF4-430B-98B9-0DAD45E2FC20}" type="pres">
      <dgm:prSet presAssocID="{481624AD-5CEA-4815-ACF2-70103F38985E}"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List with solid fill"/>
        </a:ext>
      </dgm:extLst>
    </dgm:pt>
    <dgm:pt modelId="{31A1396C-8DED-4485-9F13-EFDB62344D03}" type="pres">
      <dgm:prSet presAssocID="{481624AD-5CEA-4815-ACF2-70103F38985E}" presName="spaceRect" presStyleCnt="0"/>
      <dgm:spPr/>
    </dgm:pt>
    <dgm:pt modelId="{D7039546-AD08-45F0-9212-BEB34AC0867C}" type="pres">
      <dgm:prSet presAssocID="{481624AD-5CEA-4815-ACF2-70103F38985E}" presName="parTx" presStyleLbl="revTx" presStyleIdx="2" presStyleCnt="4">
        <dgm:presLayoutVars>
          <dgm:chMax val="0"/>
          <dgm:chPref val="0"/>
        </dgm:presLayoutVars>
      </dgm:prSet>
      <dgm:spPr/>
    </dgm:pt>
    <dgm:pt modelId="{60A5455B-1E31-4A1A-A274-8A0E7041F70D}" type="pres">
      <dgm:prSet presAssocID="{E52CE6F4-B9BD-4BC6-B65E-B44D2C5DEEAC}" presName="sibTrans" presStyleCnt="0"/>
      <dgm:spPr/>
    </dgm:pt>
    <dgm:pt modelId="{A8F17256-7128-43C3-B6B8-85C15A8D38C8}" type="pres">
      <dgm:prSet presAssocID="{2DC71D05-27DC-4294-95CD-98AB311F88E4}" presName="compNode" presStyleCnt="0"/>
      <dgm:spPr/>
    </dgm:pt>
    <dgm:pt modelId="{277F85BD-DF82-49E2-99B4-9137DEE4C7E0}" type="pres">
      <dgm:prSet presAssocID="{2DC71D05-27DC-4294-95CD-98AB311F88E4}" presName="bgRect" presStyleLbl="bgShp" presStyleIdx="3" presStyleCnt="4"/>
      <dgm:spPr/>
    </dgm:pt>
    <dgm:pt modelId="{315819B3-F6C0-4608-A282-1B5AA1856EEB}" type="pres">
      <dgm:prSet presAssocID="{2DC71D05-27DC-4294-95CD-98AB311F88E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nk Check"/>
        </a:ext>
      </dgm:extLst>
    </dgm:pt>
    <dgm:pt modelId="{BF7CC1B2-C369-4F75-87FD-36B955D834A1}" type="pres">
      <dgm:prSet presAssocID="{2DC71D05-27DC-4294-95CD-98AB311F88E4}" presName="spaceRect" presStyleCnt="0"/>
      <dgm:spPr/>
    </dgm:pt>
    <dgm:pt modelId="{E8C37C58-03ED-472F-A642-33CE3F6DE213}" type="pres">
      <dgm:prSet presAssocID="{2DC71D05-27DC-4294-95CD-98AB311F88E4}" presName="parTx" presStyleLbl="revTx" presStyleIdx="3" presStyleCnt="4">
        <dgm:presLayoutVars>
          <dgm:chMax val="0"/>
          <dgm:chPref val="0"/>
        </dgm:presLayoutVars>
      </dgm:prSet>
      <dgm:spPr/>
    </dgm:pt>
  </dgm:ptLst>
  <dgm:cxnLst>
    <dgm:cxn modelId="{CF7EA802-235E-406D-BC0E-7A1A38F28923}" srcId="{48DB0BE2-33C5-474F-9230-D7EF6569F3F0}" destId="{6C3013C9-1FB2-4B43-B357-4708338E52A2}" srcOrd="1" destOrd="0" parTransId="{2444C2BF-5E49-4B29-8E7F-23CBEA201DE2}" sibTransId="{5F69707D-9008-4B07-9D70-F62A1E49B856}"/>
    <dgm:cxn modelId="{E04ACD30-DA09-4942-A14C-9E532CBFC6CF}" type="presOf" srcId="{2DC71D05-27DC-4294-95CD-98AB311F88E4}" destId="{E8C37C58-03ED-472F-A642-33CE3F6DE213}" srcOrd="0" destOrd="0" presId="urn:microsoft.com/office/officeart/2018/2/layout/IconVerticalSolidList"/>
    <dgm:cxn modelId="{82D98269-9E01-4FEC-9949-8643C650EAFC}" type="presOf" srcId="{6C3013C9-1FB2-4B43-B357-4708338E52A2}" destId="{71805B5A-0929-4DCC-860D-CF1CE49BCE04}" srcOrd="0" destOrd="0" presId="urn:microsoft.com/office/officeart/2018/2/layout/IconVerticalSolidList"/>
    <dgm:cxn modelId="{3D51BDA2-B318-47F2-BE1F-7C98AD73A7C5}" type="presOf" srcId="{48DB0BE2-33C5-474F-9230-D7EF6569F3F0}" destId="{DAA6B605-8998-4AD5-A019-964BBB364EDB}" srcOrd="0" destOrd="0" presId="urn:microsoft.com/office/officeart/2018/2/layout/IconVerticalSolidList"/>
    <dgm:cxn modelId="{974C61C0-7438-4DC4-BC90-F12BA90A8D30}" srcId="{48DB0BE2-33C5-474F-9230-D7EF6569F3F0}" destId="{2DC71D05-27DC-4294-95CD-98AB311F88E4}" srcOrd="3" destOrd="0" parTransId="{C1163261-85B1-44BA-A49C-A29FDFE31C66}" sibTransId="{44A9F513-5996-4AE5-A20A-1E73A4696FF0}"/>
    <dgm:cxn modelId="{687224C4-3593-4075-BD0A-DA6862D1D58D}" srcId="{48DB0BE2-33C5-474F-9230-D7EF6569F3F0}" destId="{D4163983-26AE-42FB-B13C-EF885485CEFE}" srcOrd="0" destOrd="0" parTransId="{3B5FC973-52EB-41F6-A2D1-CE9943189311}" sibTransId="{18259032-DC33-4A1D-9A1B-8D0B85143476}"/>
    <dgm:cxn modelId="{1F124AD2-C0F6-4368-BC35-2E347C4ECD32}" srcId="{48DB0BE2-33C5-474F-9230-D7EF6569F3F0}" destId="{481624AD-5CEA-4815-ACF2-70103F38985E}" srcOrd="2" destOrd="0" parTransId="{1C8A63AF-D742-48B8-B1CD-756536CAA5AA}" sibTransId="{E52CE6F4-B9BD-4BC6-B65E-B44D2C5DEEAC}"/>
    <dgm:cxn modelId="{EDFAEDDA-B177-436D-A4B3-491D9C9116C6}" type="presOf" srcId="{481624AD-5CEA-4815-ACF2-70103F38985E}" destId="{D7039546-AD08-45F0-9212-BEB34AC0867C}" srcOrd="0" destOrd="0" presId="urn:microsoft.com/office/officeart/2018/2/layout/IconVerticalSolidList"/>
    <dgm:cxn modelId="{4CED2AF9-C3EE-40F0-B3CB-F6E2544C5E20}" type="presOf" srcId="{D4163983-26AE-42FB-B13C-EF885485CEFE}" destId="{2E6043A4-7F78-4FA8-A377-D624DD96D579}" srcOrd="0" destOrd="0" presId="urn:microsoft.com/office/officeart/2018/2/layout/IconVerticalSolidList"/>
    <dgm:cxn modelId="{718B7CA4-2E7D-4BCF-B4CF-10F64D69CC47}" type="presParOf" srcId="{DAA6B605-8998-4AD5-A019-964BBB364EDB}" destId="{27800BD2-3468-4DFC-B31E-3C04BCFA5FA5}" srcOrd="0" destOrd="0" presId="urn:microsoft.com/office/officeart/2018/2/layout/IconVerticalSolidList"/>
    <dgm:cxn modelId="{13D9B228-D1C6-4925-BD30-443DD2C6A8FF}" type="presParOf" srcId="{27800BD2-3468-4DFC-B31E-3C04BCFA5FA5}" destId="{C56C77D2-F382-4B98-B3F6-37D897B4DA98}" srcOrd="0" destOrd="0" presId="urn:microsoft.com/office/officeart/2018/2/layout/IconVerticalSolidList"/>
    <dgm:cxn modelId="{DA3A536D-B87B-4AD8-9533-F78C594C7032}" type="presParOf" srcId="{27800BD2-3468-4DFC-B31E-3C04BCFA5FA5}" destId="{8D472A04-6B10-4A0B-BF9D-53826B7CA2CA}" srcOrd="1" destOrd="0" presId="urn:microsoft.com/office/officeart/2018/2/layout/IconVerticalSolidList"/>
    <dgm:cxn modelId="{EFC45E21-9934-4701-B7B1-5B5FAFB6DBEB}" type="presParOf" srcId="{27800BD2-3468-4DFC-B31E-3C04BCFA5FA5}" destId="{8066C926-74CC-433F-BDC0-71E8E260E38D}" srcOrd="2" destOrd="0" presId="urn:microsoft.com/office/officeart/2018/2/layout/IconVerticalSolidList"/>
    <dgm:cxn modelId="{85C27868-FD44-4456-8FE5-7C9A7820C80D}" type="presParOf" srcId="{27800BD2-3468-4DFC-B31E-3C04BCFA5FA5}" destId="{2E6043A4-7F78-4FA8-A377-D624DD96D579}" srcOrd="3" destOrd="0" presId="urn:microsoft.com/office/officeart/2018/2/layout/IconVerticalSolidList"/>
    <dgm:cxn modelId="{DF7DAD3B-A71D-41B0-85E8-D705F2C1A3D2}" type="presParOf" srcId="{DAA6B605-8998-4AD5-A019-964BBB364EDB}" destId="{CF84E01F-8A68-4923-BBB9-A20BE3C49EC9}" srcOrd="1" destOrd="0" presId="urn:microsoft.com/office/officeart/2018/2/layout/IconVerticalSolidList"/>
    <dgm:cxn modelId="{676303EB-A5CB-4236-8728-E851FC3BFA70}" type="presParOf" srcId="{DAA6B605-8998-4AD5-A019-964BBB364EDB}" destId="{A4FF0D3C-A9B4-4877-9479-6CE40A18904E}" srcOrd="2" destOrd="0" presId="urn:microsoft.com/office/officeart/2018/2/layout/IconVerticalSolidList"/>
    <dgm:cxn modelId="{3FD3214E-0C2F-477A-A84A-41387D813F51}" type="presParOf" srcId="{A4FF0D3C-A9B4-4877-9479-6CE40A18904E}" destId="{C5120231-F2B4-4E3A-8330-AAAEAADB2E20}" srcOrd="0" destOrd="0" presId="urn:microsoft.com/office/officeart/2018/2/layout/IconVerticalSolidList"/>
    <dgm:cxn modelId="{24DE9574-E1C5-436F-A537-0532F52AD4CD}" type="presParOf" srcId="{A4FF0D3C-A9B4-4877-9479-6CE40A18904E}" destId="{E6C712AF-F675-430A-9088-5A27923449FF}" srcOrd="1" destOrd="0" presId="urn:microsoft.com/office/officeart/2018/2/layout/IconVerticalSolidList"/>
    <dgm:cxn modelId="{7DA9D437-C9D0-4E9D-AA5C-4DFE6FFC063B}" type="presParOf" srcId="{A4FF0D3C-A9B4-4877-9479-6CE40A18904E}" destId="{80EE7E23-B7BA-4A1E-AFBF-59EB52730F5C}" srcOrd="2" destOrd="0" presId="urn:microsoft.com/office/officeart/2018/2/layout/IconVerticalSolidList"/>
    <dgm:cxn modelId="{F61CFB51-9DC0-4458-8885-2D9BE315636C}" type="presParOf" srcId="{A4FF0D3C-A9B4-4877-9479-6CE40A18904E}" destId="{71805B5A-0929-4DCC-860D-CF1CE49BCE04}" srcOrd="3" destOrd="0" presId="urn:microsoft.com/office/officeart/2018/2/layout/IconVerticalSolidList"/>
    <dgm:cxn modelId="{B934EC28-22DF-485C-9310-581F1D5D993B}" type="presParOf" srcId="{DAA6B605-8998-4AD5-A019-964BBB364EDB}" destId="{51405238-B55F-4C31-8564-AF95C705E52B}" srcOrd="3" destOrd="0" presId="urn:microsoft.com/office/officeart/2018/2/layout/IconVerticalSolidList"/>
    <dgm:cxn modelId="{1C591CA9-AF80-4318-9B4D-67B35556342B}" type="presParOf" srcId="{DAA6B605-8998-4AD5-A019-964BBB364EDB}" destId="{AB57FA0A-2E6C-4B65-A694-A75D6E4BC7EF}" srcOrd="4" destOrd="0" presId="urn:microsoft.com/office/officeart/2018/2/layout/IconVerticalSolidList"/>
    <dgm:cxn modelId="{E40704A0-C13C-4506-B288-34EAE817E741}" type="presParOf" srcId="{AB57FA0A-2E6C-4B65-A694-A75D6E4BC7EF}" destId="{FFC54EFE-B8A8-4BE9-9EDE-23A1380D7A67}" srcOrd="0" destOrd="0" presId="urn:microsoft.com/office/officeart/2018/2/layout/IconVerticalSolidList"/>
    <dgm:cxn modelId="{6B59A19F-0984-4B23-BE05-E9533E668A4A}" type="presParOf" srcId="{AB57FA0A-2E6C-4B65-A694-A75D6E4BC7EF}" destId="{63BB1BE3-CBF4-430B-98B9-0DAD45E2FC20}" srcOrd="1" destOrd="0" presId="urn:microsoft.com/office/officeart/2018/2/layout/IconVerticalSolidList"/>
    <dgm:cxn modelId="{FD546A1F-621A-4900-A115-D2E37893DFDD}" type="presParOf" srcId="{AB57FA0A-2E6C-4B65-A694-A75D6E4BC7EF}" destId="{31A1396C-8DED-4485-9F13-EFDB62344D03}" srcOrd="2" destOrd="0" presId="urn:microsoft.com/office/officeart/2018/2/layout/IconVerticalSolidList"/>
    <dgm:cxn modelId="{C33D3E32-7F2D-416F-A819-17E757134699}" type="presParOf" srcId="{AB57FA0A-2E6C-4B65-A694-A75D6E4BC7EF}" destId="{D7039546-AD08-45F0-9212-BEB34AC0867C}" srcOrd="3" destOrd="0" presId="urn:microsoft.com/office/officeart/2018/2/layout/IconVerticalSolidList"/>
    <dgm:cxn modelId="{1EDC4C9B-9E1D-4A68-BEF9-8A190FDAA216}" type="presParOf" srcId="{DAA6B605-8998-4AD5-A019-964BBB364EDB}" destId="{60A5455B-1E31-4A1A-A274-8A0E7041F70D}" srcOrd="5" destOrd="0" presId="urn:microsoft.com/office/officeart/2018/2/layout/IconVerticalSolidList"/>
    <dgm:cxn modelId="{DC77B5B3-A908-4C08-BF09-A3A5BC74EB01}" type="presParOf" srcId="{DAA6B605-8998-4AD5-A019-964BBB364EDB}" destId="{A8F17256-7128-43C3-B6B8-85C15A8D38C8}" srcOrd="6" destOrd="0" presId="urn:microsoft.com/office/officeart/2018/2/layout/IconVerticalSolidList"/>
    <dgm:cxn modelId="{F5A6DB54-3C62-4766-8651-F1C8B1771E34}" type="presParOf" srcId="{A8F17256-7128-43C3-B6B8-85C15A8D38C8}" destId="{277F85BD-DF82-49E2-99B4-9137DEE4C7E0}" srcOrd="0" destOrd="0" presId="urn:microsoft.com/office/officeart/2018/2/layout/IconVerticalSolidList"/>
    <dgm:cxn modelId="{36BD3024-B1E4-44C3-AC59-291923BE3CBF}" type="presParOf" srcId="{A8F17256-7128-43C3-B6B8-85C15A8D38C8}" destId="{315819B3-F6C0-4608-A282-1B5AA1856EEB}" srcOrd="1" destOrd="0" presId="urn:microsoft.com/office/officeart/2018/2/layout/IconVerticalSolidList"/>
    <dgm:cxn modelId="{FB92BB9C-3C62-43E7-AF2D-3164199B83CF}" type="presParOf" srcId="{A8F17256-7128-43C3-B6B8-85C15A8D38C8}" destId="{BF7CC1B2-C369-4F75-87FD-36B955D834A1}" srcOrd="2" destOrd="0" presId="urn:microsoft.com/office/officeart/2018/2/layout/IconVerticalSolidList"/>
    <dgm:cxn modelId="{77514BA6-0FD1-408B-9CED-B7F2C5D0AB35}" type="presParOf" srcId="{A8F17256-7128-43C3-B6B8-85C15A8D38C8}" destId="{E8C37C58-03ED-472F-A642-33CE3F6DE21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4678BC-EEB7-42AD-AF9D-645C145DDA70}"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CAD395EA-D828-4E30-95E5-8F50629B8EFE}">
      <dgm:prSet phldr="0"/>
      <dgm:spPr/>
      <dgm:t>
        <a:bodyPr/>
        <a:lstStyle/>
        <a:p>
          <a:pPr rtl="0">
            <a:lnSpc>
              <a:spcPct val="100000"/>
            </a:lnSpc>
          </a:pPr>
          <a:r>
            <a:rPr lang="en-US">
              <a:latin typeface="Garamond"/>
            </a:rPr>
            <a:t>Articles written by legal professionals</a:t>
          </a:r>
        </a:p>
      </dgm:t>
    </dgm:pt>
    <dgm:pt modelId="{08BD8E7D-E2BC-4AC7-BC39-9C6C1689E0DE}" type="parTrans" cxnId="{BBA7C06A-CF01-4AB7-AB91-2A88A8F9BA4F}">
      <dgm:prSet/>
      <dgm:spPr/>
      <dgm:t>
        <a:bodyPr/>
        <a:lstStyle/>
        <a:p>
          <a:endParaRPr lang="en-US"/>
        </a:p>
      </dgm:t>
    </dgm:pt>
    <dgm:pt modelId="{BB53CD70-6BF3-483A-9456-B02E630B86CE}" type="sibTrans" cxnId="{BBA7C06A-CF01-4AB7-AB91-2A88A8F9BA4F}">
      <dgm:prSet/>
      <dgm:spPr/>
      <dgm:t>
        <a:bodyPr/>
        <a:lstStyle/>
        <a:p>
          <a:endParaRPr lang="en-US"/>
        </a:p>
      </dgm:t>
    </dgm:pt>
    <dgm:pt modelId="{B8BF4102-4C7B-49AD-B361-4960F82AFB81}">
      <dgm:prSet phldr="0"/>
      <dgm:spPr/>
      <dgm:t>
        <a:bodyPr/>
        <a:lstStyle/>
        <a:p>
          <a:pPr>
            <a:lnSpc>
              <a:spcPct val="100000"/>
            </a:lnSpc>
          </a:pPr>
          <a:r>
            <a:rPr lang="en-US">
              <a:latin typeface="Garamond"/>
            </a:rPr>
            <a:t>Student-run with faculty support</a:t>
          </a:r>
        </a:p>
      </dgm:t>
    </dgm:pt>
    <dgm:pt modelId="{F684C65D-D71E-4D93-A2B2-E946A179858D}" type="parTrans" cxnId="{3A9FA940-6346-49E1-8A70-18FA6D09E3EC}">
      <dgm:prSet/>
      <dgm:spPr/>
      <dgm:t>
        <a:bodyPr/>
        <a:lstStyle/>
        <a:p>
          <a:endParaRPr lang="en-US"/>
        </a:p>
      </dgm:t>
    </dgm:pt>
    <dgm:pt modelId="{8CAB8C5C-4687-49EB-82B6-CC63EE12626D}" type="sibTrans" cxnId="{3A9FA940-6346-49E1-8A70-18FA6D09E3EC}">
      <dgm:prSet/>
      <dgm:spPr/>
      <dgm:t>
        <a:bodyPr/>
        <a:lstStyle/>
        <a:p>
          <a:endParaRPr lang="en-US"/>
        </a:p>
      </dgm:t>
    </dgm:pt>
    <dgm:pt modelId="{307F0F41-B970-4D34-9DF7-ADBBE485C34F}">
      <dgm:prSet phldr="0"/>
      <dgm:spPr/>
      <dgm:t>
        <a:bodyPr/>
        <a:lstStyle/>
        <a:p>
          <a:pPr rtl="0">
            <a:lnSpc>
              <a:spcPct val="100000"/>
            </a:lnSpc>
          </a:pPr>
          <a:r>
            <a:rPr lang="en-US">
              <a:latin typeface="Garamond"/>
            </a:rPr>
            <a:t> A wide-range of legal topics and perspectives</a:t>
          </a:r>
        </a:p>
      </dgm:t>
    </dgm:pt>
    <dgm:pt modelId="{D972CBB1-8BA2-43FD-AE40-17385A3381EF}" type="parTrans" cxnId="{7550BF57-D4C9-4A13-B8AD-EE4F25068C56}">
      <dgm:prSet/>
      <dgm:spPr/>
      <dgm:t>
        <a:bodyPr/>
        <a:lstStyle/>
        <a:p>
          <a:endParaRPr lang="en-US"/>
        </a:p>
      </dgm:t>
    </dgm:pt>
    <dgm:pt modelId="{D606DC51-05E8-4332-8BC8-EFA2F8C3337B}" type="sibTrans" cxnId="{7550BF57-D4C9-4A13-B8AD-EE4F25068C56}">
      <dgm:prSet/>
      <dgm:spPr/>
      <dgm:t>
        <a:bodyPr/>
        <a:lstStyle/>
        <a:p>
          <a:endParaRPr lang="en-US"/>
        </a:p>
      </dgm:t>
    </dgm:pt>
    <dgm:pt modelId="{0F077AEF-071B-4D17-8836-123E1CB7A2E2}">
      <dgm:prSet phldr="0"/>
      <dgm:spPr/>
      <dgm:t>
        <a:bodyPr/>
        <a:lstStyle/>
        <a:p>
          <a:pPr>
            <a:lnSpc>
              <a:spcPct val="100000"/>
            </a:lnSpc>
          </a:pPr>
          <a:r>
            <a:rPr lang="en-US">
              <a:latin typeface="Garamond"/>
            </a:rPr>
            <a:t>Published biannually</a:t>
          </a:r>
        </a:p>
      </dgm:t>
    </dgm:pt>
    <dgm:pt modelId="{23DF852D-D8DB-484D-ADED-A0E8F3A9B4AB}" type="parTrans" cxnId="{A9C11128-A51D-4231-B1FC-80ED19FB7361}">
      <dgm:prSet/>
      <dgm:spPr/>
      <dgm:t>
        <a:bodyPr/>
        <a:lstStyle/>
        <a:p>
          <a:endParaRPr lang="en-US"/>
        </a:p>
      </dgm:t>
    </dgm:pt>
    <dgm:pt modelId="{BA98701C-CB77-4C9C-BA7A-73C2057D7E01}" type="sibTrans" cxnId="{A9C11128-A51D-4231-B1FC-80ED19FB7361}">
      <dgm:prSet/>
      <dgm:spPr/>
      <dgm:t>
        <a:bodyPr/>
        <a:lstStyle/>
        <a:p>
          <a:endParaRPr lang="en-US"/>
        </a:p>
      </dgm:t>
    </dgm:pt>
    <dgm:pt modelId="{E86B0A2C-71B0-46E6-923C-45E93258F85E}" type="pres">
      <dgm:prSet presAssocID="{D34678BC-EEB7-42AD-AF9D-645C145DDA70}" presName="root" presStyleCnt="0">
        <dgm:presLayoutVars>
          <dgm:dir/>
          <dgm:resizeHandles val="exact"/>
        </dgm:presLayoutVars>
      </dgm:prSet>
      <dgm:spPr/>
    </dgm:pt>
    <dgm:pt modelId="{D8EC136D-3582-4E28-B2F0-DE6DDB192A51}" type="pres">
      <dgm:prSet presAssocID="{CAD395EA-D828-4E30-95E5-8F50629B8EFE}" presName="compNode" presStyleCnt="0"/>
      <dgm:spPr/>
    </dgm:pt>
    <dgm:pt modelId="{7EE69884-66F4-4E76-8D39-004260C6E0FE}" type="pres">
      <dgm:prSet presAssocID="{CAD395EA-D828-4E30-95E5-8F50629B8EFE}" presName="bgRect" presStyleLbl="bgShp" presStyleIdx="0" presStyleCnt="4"/>
      <dgm:spPr>
        <a:solidFill>
          <a:schemeClr val="bg1">
            <a:lumMod val="95000"/>
          </a:schemeClr>
        </a:solidFill>
      </dgm:spPr>
    </dgm:pt>
    <dgm:pt modelId="{EF172D0F-73EE-49C2-B8A1-A43BBD824199}" type="pres">
      <dgm:prSet presAssocID="{CAD395EA-D828-4E30-95E5-8F50629B8EF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cales of Justice"/>
        </a:ext>
      </dgm:extLst>
    </dgm:pt>
    <dgm:pt modelId="{71250B48-F089-462F-8BAD-3755DE1193EC}" type="pres">
      <dgm:prSet presAssocID="{CAD395EA-D828-4E30-95E5-8F50629B8EFE}" presName="spaceRect" presStyleCnt="0"/>
      <dgm:spPr/>
    </dgm:pt>
    <dgm:pt modelId="{5C7DD99B-7932-42C0-95E4-47E3F4C70267}" type="pres">
      <dgm:prSet presAssocID="{CAD395EA-D828-4E30-95E5-8F50629B8EFE}" presName="parTx" presStyleLbl="revTx" presStyleIdx="0" presStyleCnt="4">
        <dgm:presLayoutVars>
          <dgm:chMax val="0"/>
          <dgm:chPref val="0"/>
        </dgm:presLayoutVars>
      </dgm:prSet>
      <dgm:spPr/>
    </dgm:pt>
    <dgm:pt modelId="{509C1EE1-8C36-4A95-B364-937C111FBEBC}" type="pres">
      <dgm:prSet presAssocID="{BB53CD70-6BF3-483A-9456-B02E630B86CE}" presName="sibTrans" presStyleCnt="0"/>
      <dgm:spPr/>
    </dgm:pt>
    <dgm:pt modelId="{9DFE6A96-9397-4B02-A8DD-0C56109BDC22}" type="pres">
      <dgm:prSet presAssocID="{B8BF4102-4C7B-49AD-B361-4960F82AFB81}" presName="compNode" presStyleCnt="0"/>
      <dgm:spPr/>
    </dgm:pt>
    <dgm:pt modelId="{699BA003-7CF3-409E-883F-A691B785B0A0}" type="pres">
      <dgm:prSet presAssocID="{B8BF4102-4C7B-49AD-B361-4960F82AFB81}" presName="bgRect" presStyleLbl="bgShp" presStyleIdx="1" presStyleCnt="4"/>
      <dgm:spPr>
        <a:solidFill>
          <a:schemeClr val="bg1">
            <a:lumMod val="95000"/>
          </a:schemeClr>
        </a:solidFill>
      </dgm:spPr>
    </dgm:pt>
    <dgm:pt modelId="{2244A3B6-88F5-4BA3-8D2E-9ABB05D59225}" type="pres">
      <dgm:prSet presAssocID="{B8BF4102-4C7B-49AD-B361-4960F82AFB8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encil"/>
        </a:ext>
      </dgm:extLst>
    </dgm:pt>
    <dgm:pt modelId="{36CFD215-1AE2-4B22-91BC-3B9F3E69DB84}" type="pres">
      <dgm:prSet presAssocID="{B8BF4102-4C7B-49AD-B361-4960F82AFB81}" presName="spaceRect" presStyleCnt="0"/>
      <dgm:spPr/>
    </dgm:pt>
    <dgm:pt modelId="{CBCC4E95-2F88-4F26-A3E4-5E00DAB9CF68}" type="pres">
      <dgm:prSet presAssocID="{B8BF4102-4C7B-49AD-B361-4960F82AFB81}" presName="parTx" presStyleLbl="revTx" presStyleIdx="1" presStyleCnt="4">
        <dgm:presLayoutVars>
          <dgm:chMax val="0"/>
          <dgm:chPref val="0"/>
        </dgm:presLayoutVars>
      </dgm:prSet>
      <dgm:spPr/>
    </dgm:pt>
    <dgm:pt modelId="{3D1B4DD1-F57D-499F-8855-8D74B23A67D1}" type="pres">
      <dgm:prSet presAssocID="{8CAB8C5C-4687-49EB-82B6-CC63EE12626D}" presName="sibTrans" presStyleCnt="0"/>
      <dgm:spPr/>
    </dgm:pt>
    <dgm:pt modelId="{798C1FBC-DD73-47C7-9922-D65734ABDDB1}" type="pres">
      <dgm:prSet presAssocID="{307F0F41-B970-4D34-9DF7-ADBBE485C34F}" presName="compNode" presStyleCnt="0"/>
      <dgm:spPr/>
    </dgm:pt>
    <dgm:pt modelId="{88A18285-E5F5-4B8B-9C06-B686B35535C4}" type="pres">
      <dgm:prSet presAssocID="{307F0F41-B970-4D34-9DF7-ADBBE485C34F}" presName="bgRect" presStyleLbl="bgShp" presStyleIdx="2" presStyleCnt="4"/>
      <dgm:spPr>
        <a:solidFill>
          <a:schemeClr val="bg1">
            <a:lumMod val="95000"/>
          </a:schemeClr>
        </a:solidFill>
      </dgm:spPr>
    </dgm:pt>
    <dgm:pt modelId="{BB08B5C9-97FA-42B5-A042-B2146603C5BB}" type="pres">
      <dgm:prSet presAssocID="{307F0F41-B970-4D34-9DF7-ADBBE485C34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ead with Gears"/>
        </a:ext>
      </dgm:extLst>
    </dgm:pt>
    <dgm:pt modelId="{CE247631-D8AA-48DF-8655-9DA65BEA56CD}" type="pres">
      <dgm:prSet presAssocID="{307F0F41-B970-4D34-9DF7-ADBBE485C34F}" presName="spaceRect" presStyleCnt="0"/>
      <dgm:spPr/>
    </dgm:pt>
    <dgm:pt modelId="{CEE498E7-C40E-4D9F-8B2E-9F342A21D303}" type="pres">
      <dgm:prSet presAssocID="{307F0F41-B970-4D34-9DF7-ADBBE485C34F}" presName="parTx" presStyleLbl="revTx" presStyleIdx="2" presStyleCnt="4">
        <dgm:presLayoutVars>
          <dgm:chMax val="0"/>
          <dgm:chPref val="0"/>
        </dgm:presLayoutVars>
      </dgm:prSet>
      <dgm:spPr/>
    </dgm:pt>
    <dgm:pt modelId="{91F54150-3DE3-4E07-88D4-125935CD16C3}" type="pres">
      <dgm:prSet presAssocID="{D606DC51-05E8-4332-8BC8-EFA2F8C3337B}" presName="sibTrans" presStyleCnt="0"/>
      <dgm:spPr/>
    </dgm:pt>
    <dgm:pt modelId="{63B3C318-0923-4A4E-9CB6-2275A2AC401E}" type="pres">
      <dgm:prSet presAssocID="{0F077AEF-071B-4D17-8836-123E1CB7A2E2}" presName="compNode" presStyleCnt="0"/>
      <dgm:spPr/>
    </dgm:pt>
    <dgm:pt modelId="{142D978C-AFEB-4452-B704-85E3B43C9D58}" type="pres">
      <dgm:prSet presAssocID="{0F077AEF-071B-4D17-8836-123E1CB7A2E2}" presName="bgRect" presStyleLbl="bgShp" presStyleIdx="3" presStyleCnt="4"/>
      <dgm:spPr>
        <a:solidFill>
          <a:schemeClr val="bg1">
            <a:lumMod val="95000"/>
          </a:schemeClr>
        </a:solidFill>
      </dgm:spPr>
    </dgm:pt>
    <dgm:pt modelId="{DF542B14-049B-4B91-8DFD-A01FAF97571A}" type="pres">
      <dgm:prSet presAssocID="{0F077AEF-071B-4D17-8836-123E1CB7A2E2}"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Blog outline"/>
        </a:ext>
      </dgm:extLst>
    </dgm:pt>
    <dgm:pt modelId="{46F5AF1D-5DA0-494D-94BF-037F205DB736}" type="pres">
      <dgm:prSet presAssocID="{0F077AEF-071B-4D17-8836-123E1CB7A2E2}" presName="spaceRect" presStyleCnt="0"/>
      <dgm:spPr/>
    </dgm:pt>
    <dgm:pt modelId="{9F573358-368B-4C61-9B01-5821622870BB}" type="pres">
      <dgm:prSet presAssocID="{0F077AEF-071B-4D17-8836-123E1CB7A2E2}" presName="parTx" presStyleLbl="revTx" presStyleIdx="3" presStyleCnt="4">
        <dgm:presLayoutVars>
          <dgm:chMax val="0"/>
          <dgm:chPref val="0"/>
        </dgm:presLayoutVars>
      </dgm:prSet>
      <dgm:spPr/>
    </dgm:pt>
  </dgm:ptLst>
  <dgm:cxnLst>
    <dgm:cxn modelId="{95CA2A07-0D5C-4BC5-AA28-8B9F77E558E3}" type="presOf" srcId="{307F0F41-B970-4D34-9DF7-ADBBE485C34F}" destId="{CEE498E7-C40E-4D9F-8B2E-9F342A21D303}" srcOrd="0" destOrd="0" presId="urn:microsoft.com/office/officeart/2018/2/layout/IconVerticalSolidList"/>
    <dgm:cxn modelId="{35883527-3799-46FA-A67C-1EA16F36E74E}" type="presOf" srcId="{CAD395EA-D828-4E30-95E5-8F50629B8EFE}" destId="{5C7DD99B-7932-42C0-95E4-47E3F4C70267}" srcOrd="0" destOrd="0" presId="urn:microsoft.com/office/officeart/2018/2/layout/IconVerticalSolidList"/>
    <dgm:cxn modelId="{A9C11128-A51D-4231-B1FC-80ED19FB7361}" srcId="{D34678BC-EEB7-42AD-AF9D-645C145DDA70}" destId="{0F077AEF-071B-4D17-8836-123E1CB7A2E2}" srcOrd="3" destOrd="0" parTransId="{23DF852D-D8DB-484D-ADED-A0E8F3A9B4AB}" sibTransId="{BA98701C-CB77-4C9C-BA7A-73C2057D7E01}"/>
    <dgm:cxn modelId="{3A9FA940-6346-49E1-8A70-18FA6D09E3EC}" srcId="{D34678BC-EEB7-42AD-AF9D-645C145DDA70}" destId="{B8BF4102-4C7B-49AD-B361-4960F82AFB81}" srcOrd="1" destOrd="0" parTransId="{F684C65D-D71E-4D93-A2B2-E946A179858D}" sibTransId="{8CAB8C5C-4687-49EB-82B6-CC63EE12626D}"/>
    <dgm:cxn modelId="{7550BF57-D4C9-4A13-B8AD-EE4F25068C56}" srcId="{D34678BC-EEB7-42AD-AF9D-645C145DDA70}" destId="{307F0F41-B970-4D34-9DF7-ADBBE485C34F}" srcOrd="2" destOrd="0" parTransId="{D972CBB1-8BA2-43FD-AE40-17385A3381EF}" sibTransId="{D606DC51-05E8-4332-8BC8-EFA2F8C3337B}"/>
    <dgm:cxn modelId="{E4A5C462-FC59-4638-A085-7BE2C4393C31}" type="presOf" srcId="{D34678BC-EEB7-42AD-AF9D-645C145DDA70}" destId="{E86B0A2C-71B0-46E6-923C-45E93258F85E}" srcOrd="0" destOrd="0" presId="urn:microsoft.com/office/officeart/2018/2/layout/IconVerticalSolidList"/>
    <dgm:cxn modelId="{BBA7C06A-CF01-4AB7-AB91-2A88A8F9BA4F}" srcId="{D34678BC-EEB7-42AD-AF9D-645C145DDA70}" destId="{CAD395EA-D828-4E30-95E5-8F50629B8EFE}" srcOrd="0" destOrd="0" parTransId="{08BD8E7D-E2BC-4AC7-BC39-9C6C1689E0DE}" sibTransId="{BB53CD70-6BF3-483A-9456-B02E630B86CE}"/>
    <dgm:cxn modelId="{E4313D70-E50F-4DB7-AFBF-C79882BDF97F}" type="presOf" srcId="{B8BF4102-4C7B-49AD-B361-4960F82AFB81}" destId="{CBCC4E95-2F88-4F26-A3E4-5E00DAB9CF68}" srcOrd="0" destOrd="0" presId="urn:microsoft.com/office/officeart/2018/2/layout/IconVerticalSolidList"/>
    <dgm:cxn modelId="{5A62E776-F955-49F1-A41C-BB52AA7E9E20}" type="presOf" srcId="{0F077AEF-071B-4D17-8836-123E1CB7A2E2}" destId="{9F573358-368B-4C61-9B01-5821622870BB}" srcOrd="0" destOrd="0" presId="urn:microsoft.com/office/officeart/2018/2/layout/IconVerticalSolidList"/>
    <dgm:cxn modelId="{093F0C09-35A8-47F1-BC03-E5C3B877D6F0}" type="presParOf" srcId="{E86B0A2C-71B0-46E6-923C-45E93258F85E}" destId="{D8EC136D-3582-4E28-B2F0-DE6DDB192A51}" srcOrd="0" destOrd="0" presId="urn:microsoft.com/office/officeart/2018/2/layout/IconVerticalSolidList"/>
    <dgm:cxn modelId="{9BB61E70-97AC-454C-B071-258152CB33C0}" type="presParOf" srcId="{D8EC136D-3582-4E28-B2F0-DE6DDB192A51}" destId="{7EE69884-66F4-4E76-8D39-004260C6E0FE}" srcOrd="0" destOrd="0" presId="urn:microsoft.com/office/officeart/2018/2/layout/IconVerticalSolidList"/>
    <dgm:cxn modelId="{718DBDBA-B2CD-48CC-BC16-47C73EA962B8}" type="presParOf" srcId="{D8EC136D-3582-4E28-B2F0-DE6DDB192A51}" destId="{EF172D0F-73EE-49C2-B8A1-A43BBD824199}" srcOrd="1" destOrd="0" presId="urn:microsoft.com/office/officeart/2018/2/layout/IconVerticalSolidList"/>
    <dgm:cxn modelId="{ECDEEDA5-A106-4060-BE67-69F2CFADADD6}" type="presParOf" srcId="{D8EC136D-3582-4E28-B2F0-DE6DDB192A51}" destId="{71250B48-F089-462F-8BAD-3755DE1193EC}" srcOrd="2" destOrd="0" presId="urn:microsoft.com/office/officeart/2018/2/layout/IconVerticalSolidList"/>
    <dgm:cxn modelId="{29C058B8-C90B-4BA4-AD55-6E309E866DDB}" type="presParOf" srcId="{D8EC136D-3582-4E28-B2F0-DE6DDB192A51}" destId="{5C7DD99B-7932-42C0-95E4-47E3F4C70267}" srcOrd="3" destOrd="0" presId="urn:microsoft.com/office/officeart/2018/2/layout/IconVerticalSolidList"/>
    <dgm:cxn modelId="{F01538FF-1B56-4040-8741-40E0DDA0F30D}" type="presParOf" srcId="{E86B0A2C-71B0-46E6-923C-45E93258F85E}" destId="{509C1EE1-8C36-4A95-B364-937C111FBEBC}" srcOrd="1" destOrd="0" presId="urn:microsoft.com/office/officeart/2018/2/layout/IconVerticalSolidList"/>
    <dgm:cxn modelId="{0BA92F7E-CAEF-45D8-8B55-EDB33C7B973F}" type="presParOf" srcId="{E86B0A2C-71B0-46E6-923C-45E93258F85E}" destId="{9DFE6A96-9397-4B02-A8DD-0C56109BDC22}" srcOrd="2" destOrd="0" presId="urn:microsoft.com/office/officeart/2018/2/layout/IconVerticalSolidList"/>
    <dgm:cxn modelId="{648BCB7E-3480-40B4-970D-2BD81B054186}" type="presParOf" srcId="{9DFE6A96-9397-4B02-A8DD-0C56109BDC22}" destId="{699BA003-7CF3-409E-883F-A691B785B0A0}" srcOrd="0" destOrd="0" presId="urn:microsoft.com/office/officeart/2018/2/layout/IconVerticalSolidList"/>
    <dgm:cxn modelId="{5C39AEE1-35BB-4E18-BCBD-3649DF8AF672}" type="presParOf" srcId="{9DFE6A96-9397-4B02-A8DD-0C56109BDC22}" destId="{2244A3B6-88F5-4BA3-8D2E-9ABB05D59225}" srcOrd="1" destOrd="0" presId="urn:microsoft.com/office/officeart/2018/2/layout/IconVerticalSolidList"/>
    <dgm:cxn modelId="{D224153E-FEB3-4B19-AD66-487C803A7B77}" type="presParOf" srcId="{9DFE6A96-9397-4B02-A8DD-0C56109BDC22}" destId="{36CFD215-1AE2-4B22-91BC-3B9F3E69DB84}" srcOrd="2" destOrd="0" presId="urn:microsoft.com/office/officeart/2018/2/layout/IconVerticalSolidList"/>
    <dgm:cxn modelId="{73343CEF-DE19-4255-B1E4-40C7EF427C97}" type="presParOf" srcId="{9DFE6A96-9397-4B02-A8DD-0C56109BDC22}" destId="{CBCC4E95-2F88-4F26-A3E4-5E00DAB9CF68}" srcOrd="3" destOrd="0" presId="urn:microsoft.com/office/officeart/2018/2/layout/IconVerticalSolidList"/>
    <dgm:cxn modelId="{BEE2BF90-A712-4C8C-A961-3CB70B66FDF7}" type="presParOf" srcId="{E86B0A2C-71B0-46E6-923C-45E93258F85E}" destId="{3D1B4DD1-F57D-499F-8855-8D74B23A67D1}" srcOrd="3" destOrd="0" presId="urn:microsoft.com/office/officeart/2018/2/layout/IconVerticalSolidList"/>
    <dgm:cxn modelId="{7CF5E640-0431-4416-A04B-98AC2EFF1CE8}" type="presParOf" srcId="{E86B0A2C-71B0-46E6-923C-45E93258F85E}" destId="{798C1FBC-DD73-47C7-9922-D65734ABDDB1}" srcOrd="4" destOrd="0" presId="urn:microsoft.com/office/officeart/2018/2/layout/IconVerticalSolidList"/>
    <dgm:cxn modelId="{256C4460-5F54-4D07-94E9-76E91BBF75B9}" type="presParOf" srcId="{798C1FBC-DD73-47C7-9922-D65734ABDDB1}" destId="{88A18285-E5F5-4B8B-9C06-B686B35535C4}" srcOrd="0" destOrd="0" presId="urn:microsoft.com/office/officeart/2018/2/layout/IconVerticalSolidList"/>
    <dgm:cxn modelId="{DA90EEEE-1AFC-4B27-9D26-96B6EC3BC13F}" type="presParOf" srcId="{798C1FBC-DD73-47C7-9922-D65734ABDDB1}" destId="{BB08B5C9-97FA-42B5-A042-B2146603C5BB}" srcOrd="1" destOrd="0" presId="urn:microsoft.com/office/officeart/2018/2/layout/IconVerticalSolidList"/>
    <dgm:cxn modelId="{65AE9019-7E6A-4C96-BF3F-9FC708CBE080}" type="presParOf" srcId="{798C1FBC-DD73-47C7-9922-D65734ABDDB1}" destId="{CE247631-D8AA-48DF-8655-9DA65BEA56CD}" srcOrd="2" destOrd="0" presId="urn:microsoft.com/office/officeart/2018/2/layout/IconVerticalSolidList"/>
    <dgm:cxn modelId="{1106ECA2-4034-48F1-B4E1-0B4BB4968CBB}" type="presParOf" srcId="{798C1FBC-DD73-47C7-9922-D65734ABDDB1}" destId="{CEE498E7-C40E-4D9F-8B2E-9F342A21D303}" srcOrd="3" destOrd="0" presId="urn:microsoft.com/office/officeart/2018/2/layout/IconVerticalSolidList"/>
    <dgm:cxn modelId="{F4D2A5B1-5DDD-48EF-9C1B-111E0E6B6DAE}" type="presParOf" srcId="{E86B0A2C-71B0-46E6-923C-45E93258F85E}" destId="{91F54150-3DE3-4E07-88D4-125935CD16C3}" srcOrd="5" destOrd="0" presId="urn:microsoft.com/office/officeart/2018/2/layout/IconVerticalSolidList"/>
    <dgm:cxn modelId="{654F3326-6DEB-4B18-942C-190F3A7AEB07}" type="presParOf" srcId="{E86B0A2C-71B0-46E6-923C-45E93258F85E}" destId="{63B3C318-0923-4A4E-9CB6-2275A2AC401E}" srcOrd="6" destOrd="0" presId="urn:microsoft.com/office/officeart/2018/2/layout/IconVerticalSolidList"/>
    <dgm:cxn modelId="{53DD585E-0334-4867-9E2B-10B5A08527F3}" type="presParOf" srcId="{63B3C318-0923-4A4E-9CB6-2275A2AC401E}" destId="{142D978C-AFEB-4452-B704-85E3B43C9D58}" srcOrd="0" destOrd="0" presId="urn:microsoft.com/office/officeart/2018/2/layout/IconVerticalSolidList"/>
    <dgm:cxn modelId="{A871BCAA-0773-4ACE-BF6F-3BDA8F47B440}" type="presParOf" srcId="{63B3C318-0923-4A4E-9CB6-2275A2AC401E}" destId="{DF542B14-049B-4B91-8DFD-A01FAF97571A}" srcOrd="1" destOrd="0" presId="urn:microsoft.com/office/officeart/2018/2/layout/IconVerticalSolidList"/>
    <dgm:cxn modelId="{F50F0665-05F6-4CE4-80F0-A91C66291C89}" type="presParOf" srcId="{63B3C318-0923-4A4E-9CB6-2275A2AC401E}" destId="{46F5AF1D-5DA0-494D-94BF-037F205DB736}" srcOrd="2" destOrd="0" presId="urn:microsoft.com/office/officeart/2018/2/layout/IconVerticalSolidList"/>
    <dgm:cxn modelId="{FEC5B2FA-D1FF-4C9E-9987-C4442DB18988}" type="presParOf" srcId="{63B3C318-0923-4A4E-9CB6-2275A2AC401E}" destId="{9F573358-368B-4C61-9B01-5821622870B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4678BC-EEB7-42AD-AF9D-645C145DDA7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AD395EA-D828-4E30-95E5-8F50629B8EFE}">
      <dgm:prSet/>
      <dgm:spPr/>
      <dgm:t>
        <a:bodyPr/>
        <a:lstStyle/>
        <a:p>
          <a:pPr>
            <a:lnSpc>
              <a:spcPct val="100000"/>
            </a:lnSpc>
          </a:pPr>
          <a:r>
            <a:rPr lang="en-US">
              <a:latin typeface="Garamond" panose="02020404030301010803" pitchFamily="18" charset="0"/>
            </a:rPr>
            <a:t>Improve your legal research, writing, and editing skills</a:t>
          </a:r>
        </a:p>
      </dgm:t>
    </dgm:pt>
    <dgm:pt modelId="{08BD8E7D-E2BC-4AC7-BC39-9C6C1689E0DE}" type="parTrans" cxnId="{BBA7C06A-CF01-4AB7-AB91-2A88A8F9BA4F}">
      <dgm:prSet/>
      <dgm:spPr/>
      <dgm:t>
        <a:bodyPr/>
        <a:lstStyle/>
        <a:p>
          <a:endParaRPr lang="en-US"/>
        </a:p>
      </dgm:t>
    </dgm:pt>
    <dgm:pt modelId="{BB53CD70-6BF3-483A-9456-B02E630B86CE}" type="sibTrans" cxnId="{BBA7C06A-CF01-4AB7-AB91-2A88A8F9BA4F}">
      <dgm:prSet/>
      <dgm:spPr/>
      <dgm:t>
        <a:bodyPr/>
        <a:lstStyle/>
        <a:p>
          <a:endParaRPr lang="en-US"/>
        </a:p>
      </dgm:t>
    </dgm:pt>
    <dgm:pt modelId="{B8BF4102-4C7B-49AD-B361-4960F82AFB81}">
      <dgm:prSet/>
      <dgm:spPr/>
      <dgm:t>
        <a:bodyPr/>
        <a:lstStyle/>
        <a:p>
          <a:pPr>
            <a:lnSpc>
              <a:spcPct val="100000"/>
            </a:lnSpc>
          </a:pPr>
          <a:r>
            <a:rPr lang="en-US">
              <a:latin typeface="Garamond" panose="02020404030301010803" pitchFamily="18" charset="0"/>
            </a:rPr>
            <a:t>Gain knowledge on a variety of legal topics</a:t>
          </a:r>
        </a:p>
      </dgm:t>
    </dgm:pt>
    <dgm:pt modelId="{F684C65D-D71E-4D93-A2B2-E946A179858D}" type="parTrans" cxnId="{3A9FA940-6346-49E1-8A70-18FA6D09E3EC}">
      <dgm:prSet/>
      <dgm:spPr/>
      <dgm:t>
        <a:bodyPr/>
        <a:lstStyle/>
        <a:p>
          <a:endParaRPr lang="en-US"/>
        </a:p>
      </dgm:t>
    </dgm:pt>
    <dgm:pt modelId="{8CAB8C5C-4687-49EB-82B6-CC63EE12626D}" type="sibTrans" cxnId="{3A9FA940-6346-49E1-8A70-18FA6D09E3EC}">
      <dgm:prSet/>
      <dgm:spPr/>
      <dgm:t>
        <a:bodyPr/>
        <a:lstStyle/>
        <a:p>
          <a:endParaRPr lang="en-US"/>
        </a:p>
      </dgm:t>
    </dgm:pt>
    <dgm:pt modelId="{307F0F41-B970-4D34-9DF7-ADBBE485C34F}">
      <dgm:prSet/>
      <dgm:spPr/>
      <dgm:t>
        <a:bodyPr/>
        <a:lstStyle/>
        <a:p>
          <a:pPr>
            <a:lnSpc>
              <a:spcPct val="100000"/>
            </a:lnSpc>
          </a:pPr>
          <a:r>
            <a:rPr lang="en-US">
              <a:latin typeface="Garamond" panose="02020404030301010803" pitchFamily="18" charset="0"/>
            </a:rPr>
            <a:t>Think critically about the law and its impact on people</a:t>
          </a:r>
        </a:p>
      </dgm:t>
    </dgm:pt>
    <dgm:pt modelId="{D972CBB1-8BA2-43FD-AE40-17385A3381EF}" type="parTrans" cxnId="{7550BF57-D4C9-4A13-B8AD-EE4F25068C56}">
      <dgm:prSet/>
      <dgm:spPr/>
      <dgm:t>
        <a:bodyPr/>
        <a:lstStyle/>
        <a:p>
          <a:endParaRPr lang="en-US"/>
        </a:p>
      </dgm:t>
    </dgm:pt>
    <dgm:pt modelId="{D606DC51-05E8-4332-8BC8-EFA2F8C3337B}" type="sibTrans" cxnId="{7550BF57-D4C9-4A13-B8AD-EE4F25068C56}">
      <dgm:prSet/>
      <dgm:spPr/>
      <dgm:t>
        <a:bodyPr/>
        <a:lstStyle/>
        <a:p>
          <a:endParaRPr lang="en-US"/>
        </a:p>
      </dgm:t>
    </dgm:pt>
    <dgm:pt modelId="{C80E43F6-01D1-43F6-A232-58B75FCA1F1E}">
      <dgm:prSet/>
      <dgm:spPr/>
      <dgm:t>
        <a:bodyPr/>
        <a:lstStyle/>
        <a:p>
          <a:pPr>
            <a:lnSpc>
              <a:spcPct val="100000"/>
            </a:lnSpc>
          </a:pPr>
          <a:r>
            <a:rPr lang="en-US">
              <a:latin typeface="Garamond" panose="02020404030301010803" pitchFamily="18" charset="0"/>
            </a:rPr>
            <a:t>Community</a:t>
          </a:r>
        </a:p>
      </dgm:t>
    </dgm:pt>
    <dgm:pt modelId="{4F9ACD2A-7DA8-478E-90C0-615DA493D2E9}" type="parTrans" cxnId="{DA54DAD3-8CAC-4458-B671-4E199B8B2BFB}">
      <dgm:prSet/>
      <dgm:spPr/>
      <dgm:t>
        <a:bodyPr/>
        <a:lstStyle/>
        <a:p>
          <a:endParaRPr lang="en-US"/>
        </a:p>
      </dgm:t>
    </dgm:pt>
    <dgm:pt modelId="{2F8F42BC-C532-4BE6-B9C3-AD8070CC9598}" type="sibTrans" cxnId="{DA54DAD3-8CAC-4458-B671-4E199B8B2BFB}">
      <dgm:prSet/>
      <dgm:spPr/>
      <dgm:t>
        <a:bodyPr/>
        <a:lstStyle/>
        <a:p>
          <a:endParaRPr lang="en-US"/>
        </a:p>
      </dgm:t>
    </dgm:pt>
    <dgm:pt modelId="{E86B0A2C-71B0-46E6-923C-45E93258F85E}" type="pres">
      <dgm:prSet presAssocID="{D34678BC-EEB7-42AD-AF9D-645C145DDA70}" presName="root" presStyleCnt="0">
        <dgm:presLayoutVars>
          <dgm:dir/>
          <dgm:resizeHandles val="exact"/>
        </dgm:presLayoutVars>
      </dgm:prSet>
      <dgm:spPr/>
    </dgm:pt>
    <dgm:pt modelId="{D8EC136D-3582-4E28-B2F0-DE6DDB192A51}" type="pres">
      <dgm:prSet presAssocID="{CAD395EA-D828-4E30-95E5-8F50629B8EFE}" presName="compNode" presStyleCnt="0"/>
      <dgm:spPr/>
    </dgm:pt>
    <dgm:pt modelId="{7EE69884-66F4-4E76-8D39-004260C6E0FE}" type="pres">
      <dgm:prSet presAssocID="{CAD395EA-D828-4E30-95E5-8F50629B8EFE}" presName="bgRect" presStyleLbl="bgShp" presStyleIdx="0" presStyleCnt="4"/>
      <dgm:spPr/>
    </dgm:pt>
    <dgm:pt modelId="{EF172D0F-73EE-49C2-B8A1-A43BBD824199}" type="pres">
      <dgm:prSet presAssocID="{CAD395EA-D828-4E30-95E5-8F50629B8EF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71250B48-F089-462F-8BAD-3755DE1193EC}" type="pres">
      <dgm:prSet presAssocID="{CAD395EA-D828-4E30-95E5-8F50629B8EFE}" presName="spaceRect" presStyleCnt="0"/>
      <dgm:spPr/>
    </dgm:pt>
    <dgm:pt modelId="{5C7DD99B-7932-42C0-95E4-47E3F4C70267}" type="pres">
      <dgm:prSet presAssocID="{CAD395EA-D828-4E30-95E5-8F50629B8EFE}" presName="parTx" presStyleLbl="revTx" presStyleIdx="0" presStyleCnt="4">
        <dgm:presLayoutVars>
          <dgm:chMax val="0"/>
          <dgm:chPref val="0"/>
        </dgm:presLayoutVars>
      </dgm:prSet>
      <dgm:spPr/>
    </dgm:pt>
    <dgm:pt modelId="{509C1EE1-8C36-4A95-B364-937C111FBEBC}" type="pres">
      <dgm:prSet presAssocID="{BB53CD70-6BF3-483A-9456-B02E630B86CE}" presName="sibTrans" presStyleCnt="0"/>
      <dgm:spPr/>
    </dgm:pt>
    <dgm:pt modelId="{9DFE6A96-9397-4B02-A8DD-0C56109BDC22}" type="pres">
      <dgm:prSet presAssocID="{B8BF4102-4C7B-49AD-B361-4960F82AFB81}" presName="compNode" presStyleCnt="0"/>
      <dgm:spPr/>
    </dgm:pt>
    <dgm:pt modelId="{699BA003-7CF3-409E-883F-A691B785B0A0}" type="pres">
      <dgm:prSet presAssocID="{B8BF4102-4C7B-49AD-B361-4960F82AFB81}" presName="bgRect" presStyleLbl="bgShp" presStyleIdx="1" presStyleCnt="4"/>
      <dgm:spPr/>
    </dgm:pt>
    <dgm:pt modelId="{2244A3B6-88F5-4BA3-8D2E-9ABB05D59225}" type="pres">
      <dgm:prSet presAssocID="{B8BF4102-4C7B-49AD-B361-4960F82AFB8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ncil"/>
        </a:ext>
      </dgm:extLst>
    </dgm:pt>
    <dgm:pt modelId="{36CFD215-1AE2-4B22-91BC-3B9F3E69DB84}" type="pres">
      <dgm:prSet presAssocID="{B8BF4102-4C7B-49AD-B361-4960F82AFB81}" presName="spaceRect" presStyleCnt="0"/>
      <dgm:spPr/>
    </dgm:pt>
    <dgm:pt modelId="{CBCC4E95-2F88-4F26-A3E4-5E00DAB9CF68}" type="pres">
      <dgm:prSet presAssocID="{B8BF4102-4C7B-49AD-B361-4960F82AFB81}" presName="parTx" presStyleLbl="revTx" presStyleIdx="1" presStyleCnt="4">
        <dgm:presLayoutVars>
          <dgm:chMax val="0"/>
          <dgm:chPref val="0"/>
        </dgm:presLayoutVars>
      </dgm:prSet>
      <dgm:spPr/>
    </dgm:pt>
    <dgm:pt modelId="{3D1B4DD1-F57D-499F-8855-8D74B23A67D1}" type="pres">
      <dgm:prSet presAssocID="{8CAB8C5C-4687-49EB-82B6-CC63EE12626D}" presName="sibTrans" presStyleCnt="0"/>
      <dgm:spPr/>
    </dgm:pt>
    <dgm:pt modelId="{798C1FBC-DD73-47C7-9922-D65734ABDDB1}" type="pres">
      <dgm:prSet presAssocID="{307F0F41-B970-4D34-9DF7-ADBBE485C34F}" presName="compNode" presStyleCnt="0"/>
      <dgm:spPr/>
    </dgm:pt>
    <dgm:pt modelId="{88A18285-E5F5-4B8B-9C06-B686B35535C4}" type="pres">
      <dgm:prSet presAssocID="{307F0F41-B970-4D34-9DF7-ADBBE485C34F}" presName="bgRect" presStyleLbl="bgShp" presStyleIdx="2" presStyleCnt="4"/>
      <dgm:spPr/>
    </dgm:pt>
    <dgm:pt modelId="{BB08B5C9-97FA-42B5-A042-B2146603C5BB}" type="pres">
      <dgm:prSet presAssocID="{307F0F41-B970-4D34-9DF7-ADBBE485C34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CE247631-D8AA-48DF-8655-9DA65BEA56CD}" type="pres">
      <dgm:prSet presAssocID="{307F0F41-B970-4D34-9DF7-ADBBE485C34F}" presName="spaceRect" presStyleCnt="0"/>
      <dgm:spPr/>
    </dgm:pt>
    <dgm:pt modelId="{CEE498E7-C40E-4D9F-8B2E-9F342A21D303}" type="pres">
      <dgm:prSet presAssocID="{307F0F41-B970-4D34-9DF7-ADBBE485C34F}" presName="parTx" presStyleLbl="revTx" presStyleIdx="2" presStyleCnt="4">
        <dgm:presLayoutVars>
          <dgm:chMax val="0"/>
          <dgm:chPref val="0"/>
        </dgm:presLayoutVars>
      </dgm:prSet>
      <dgm:spPr/>
    </dgm:pt>
    <dgm:pt modelId="{7AF06A67-CDC4-4A6D-9ED2-020BEA1AA8F3}" type="pres">
      <dgm:prSet presAssocID="{D606DC51-05E8-4332-8BC8-EFA2F8C3337B}" presName="sibTrans" presStyleCnt="0"/>
      <dgm:spPr/>
    </dgm:pt>
    <dgm:pt modelId="{F8F0E95E-467F-47C0-9E6D-8DB80C596501}" type="pres">
      <dgm:prSet presAssocID="{C80E43F6-01D1-43F6-A232-58B75FCA1F1E}" presName="compNode" presStyleCnt="0"/>
      <dgm:spPr/>
    </dgm:pt>
    <dgm:pt modelId="{24F98EEE-2FD4-4815-A432-915A90A2CAD6}" type="pres">
      <dgm:prSet presAssocID="{C80E43F6-01D1-43F6-A232-58B75FCA1F1E}" presName="bgRect" presStyleLbl="bgShp" presStyleIdx="3" presStyleCnt="4"/>
      <dgm:spPr/>
    </dgm:pt>
    <dgm:pt modelId="{9D5B2BA0-0190-4C6A-8F08-D5714BD7C416}" type="pres">
      <dgm:prSet presAssocID="{C80E43F6-01D1-43F6-A232-58B75FCA1F1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s"/>
        </a:ext>
      </dgm:extLst>
    </dgm:pt>
    <dgm:pt modelId="{B9F87A91-2369-4EA3-BF30-9BFB9F4218AE}" type="pres">
      <dgm:prSet presAssocID="{C80E43F6-01D1-43F6-A232-58B75FCA1F1E}" presName="spaceRect" presStyleCnt="0"/>
      <dgm:spPr/>
    </dgm:pt>
    <dgm:pt modelId="{212B49B7-05AF-4251-B5E6-03F5E1676D1A}" type="pres">
      <dgm:prSet presAssocID="{C80E43F6-01D1-43F6-A232-58B75FCA1F1E}" presName="parTx" presStyleLbl="revTx" presStyleIdx="3" presStyleCnt="4">
        <dgm:presLayoutVars>
          <dgm:chMax val="0"/>
          <dgm:chPref val="0"/>
        </dgm:presLayoutVars>
      </dgm:prSet>
      <dgm:spPr/>
    </dgm:pt>
  </dgm:ptLst>
  <dgm:cxnLst>
    <dgm:cxn modelId="{3A9FA940-6346-49E1-8A70-18FA6D09E3EC}" srcId="{D34678BC-EEB7-42AD-AF9D-645C145DDA70}" destId="{B8BF4102-4C7B-49AD-B361-4960F82AFB81}" srcOrd="1" destOrd="0" parTransId="{F684C65D-D71E-4D93-A2B2-E946A179858D}" sibTransId="{8CAB8C5C-4687-49EB-82B6-CC63EE12626D}"/>
    <dgm:cxn modelId="{7550BF57-D4C9-4A13-B8AD-EE4F25068C56}" srcId="{D34678BC-EEB7-42AD-AF9D-645C145DDA70}" destId="{307F0F41-B970-4D34-9DF7-ADBBE485C34F}" srcOrd="2" destOrd="0" parTransId="{D972CBB1-8BA2-43FD-AE40-17385A3381EF}" sibTransId="{D606DC51-05E8-4332-8BC8-EFA2F8C3337B}"/>
    <dgm:cxn modelId="{E4A5C462-FC59-4638-A085-7BE2C4393C31}" type="presOf" srcId="{D34678BC-EEB7-42AD-AF9D-645C145DDA70}" destId="{E86B0A2C-71B0-46E6-923C-45E93258F85E}" srcOrd="0" destOrd="0" presId="urn:microsoft.com/office/officeart/2018/2/layout/IconVerticalSolidList"/>
    <dgm:cxn modelId="{BBA7C06A-CF01-4AB7-AB91-2A88A8F9BA4F}" srcId="{D34678BC-EEB7-42AD-AF9D-645C145DDA70}" destId="{CAD395EA-D828-4E30-95E5-8F50629B8EFE}" srcOrd="0" destOrd="0" parTransId="{08BD8E7D-E2BC-4AC7-BC39-9C6C1689E0DE}" sibTransId="{BB53CD70-6BF3-483A-9456-B02E630B86CE}"/>
    <dgm:cxn modelId="{4611BB85-E401-47F0-BB4E-1F06E0B4FD4D}" type="presOf" srcId="{C80E43F6-01D1-43F6-A232-58B75FCA1F1E}" destId="{212B49B7-05AF-4251-B5E6-03F5E1676D1A}" srcOrd="0" destOrd="0" presId="urn:microsoft.com/office/officeart/2018/2/layout/IconVerticalSolidList"/>
    <dgm:cxn modelId="{A192118C-63BD-4E61-A8BE-2D22D7BD4F53}" type="presOf" srcId="{307F0F41-B970-4D34-9DF7-ADBBE485C34F}" destId="{CEE498E7-C40E-4D9F-8B2E-9F342A21D303}" srcOrd="0" destOrd="0" presId="urn:microsoft.com/office/officeart/2018/2/layout/IconVerticalSolidList"/>
    <dgm:cxn modelId="{08A395AE-7051-4117-AA00-D7FED4658298}" type="presOf" srcId="{B8BF4102-4C7B-49AD-B361-4960F82AFB81}" destId="{CBCC4E95-2F88-4F26-A3E4-5E00DAB9CF68}" srcOrd="0" destOrd="0" presId="urn:microsoft.com/office/officeart/2018/2/layout/IconVerticalSolidList"/>
    <dgm:cxn modelId="{38C791B7-F321-4162-9E5F-1F12E2CFA35B}" type="presOf" srcId="{CAD395EA-D828-4E30-95E5-8F50629B8EFE}" destId="{5C7DD99B-7932-42C0-95E4-47E3F4C70267}" srcOrd="0" destOrd="0" presId="urn:microsoft.com/office/officeart/2018/2/layout/IconVerticalSolidList"/>
    <dgm:cxn modelId="{DA54DAD3-8CAC-4458-B671-4E199B8B2BFB}" srcId="{D34678BC-EEB7-42AD-AF9D-645C145DDA70}" destId="{C80E43F6-01D1-43F6-A232-58B75FCA1F1E}" srcOrd="3" destOrd="0" parTransId="{4F9ACD2A-7DA8-478E-90C0-615DA493D2E9}" sibTransId="{2F8F42BC-C532-4BE6-B9C3-AD8070CC9598}"/>
    <dgm:cxn modelId="{D8914133-DB83-4E59-9255-C7C5846326E9}" type="presParOf" srcId="{E86B0A2C-71B0-46E6-923C-45E93258F85E}" destId="{D8EC136D-3582-4E28-B2F0-DE6DDB192A51}" srcOrd="0" destOrd="0" presId="urn:microsoft.com/office/officeart/2018/2/layout/IconVerticalSolidList"/>
    <dgm:cxn modelId="{53E27624-2687-4CA4-B0F7-2F632614DD7D}" type="presParOf" srcId="{D8EC136D-3582-4E28-B2F0-DE6DDB192A51}" destId="{7EE69884-66F4-4E76-8D39-004260C6E0FE}" srcOrd="0" destOrd="0" presId="urn:microsoft.com/office/officeart/2018/2/layout/IconVerticalSolidList"/>
    <dgm:cxn modelId="{FD2610A4-D707-4B1C-862F-478A98799F95}" type="presParOf" srcId="{D8EC136D-3582-4E28-B2F0-DE6DDB192A51}" destId="{EF172D0F-73EE-49C2-B8A1-A43BBD824199}" srcOrd="1" destOrd="0" presId="urn:microsoft.com/office/officeart/2018/2/layout/IconVerticalSolidList"/>
    <dgm:cxn modelId="{08B95A3A-82C9-407C-B0EC-F3378A346489}" type="presParOf" srcId="{D8EC136D-3582-4E28-B2F0-DE6DDB192A51}" destId="{71250B48-F089-462F-8BAD-3755DE1193EC}" srcOrd="2" destOrd="0" presId="urn:microsoft.com/office/officeart/2018/2/layout/IconVerticalSolidList"/>
    <dgm:cxn modelId="{00A6EDFD-0C8A-4F4F-9193-FA57682DB463}" type="presParOf" srcId="{D8EC136D-3582-4E28-B2F0-DE6DDB192A51}" destId="{5C7DD99B-7932-42C0-95E4-47E3F4C70267}" srcOrd="3" destOrd="0" presId="urn:microsoft.com/office/officeart/2018/2/layout/IconVerticalSolidList"/>
    <dgm:cxn modelId="{72CF5BBB-4948-4C77-AFBF-5C8D5CB10132}" type="presParOf" srcId="{E86B0A2C-71B0-46E6-923C-45E93258F85E}" destId="{509C1EE1-8C36-4A95-B364-937C111FBEBC}" srcOrd="1" destOrd="0" presId="urn:microsoft.com/office/officeart/2018/2/layout/IconVerticalSolidList"/>
    <dgm:cxn modelId="{C25FFFC1-BE5C-4BB5-9174-07D73904FA69}" type="presParOf" srcId="{E86B0A2C-71B0-46E6-923C-45E93258F85E}" destId="{9DFE6A96-9397-4B02-A8DD-0C56109BDC22}" srcOrd="2" destOrd="0" presId="urn:microsoft.com/office/officeart/2018/2/layout/IconVerticalSolidList"/>
    <dgm:cxn modelId="{4FFAB198-EFA2-415B-8EF3-9723A4C5C6F3}" type="presParOf" srcId="{9DFE6A96-9397-4B02-A8DD-0C56109BDC22}" destId="{699BA003-7CF3-409E-883F-A691B785B0A0}" srcOrd="0" destOrd="0" presId="urn:microsoft.com/office/officeart/2018/2/layout/IconVerticalSolidList"/>
    <dgm:cxn modelId="{6F01DABF-6F6B-4942-BBD0-20902180C0B5}" type="presParOf" srcId="{9DFE6A96-9397-4B02-A8DD-0C56109BDC22}" destId="{2244A3B6-88F5-4BA3-8D2E-9ABB05D59225}" srcOrd="1" destOrd="0" presId="urn:microsoft.com/office/officeart/2018/2/layout/IconVerticalSolidList"/>
    <dgm:cxn modelId="{2C2845F7-7018-402C-9808-D3AE1826F2A7}" type="presParOf" srcId="{9DFE6A96-9397-4B02-A8DD-0C56109BDC22}" destId="{36CFD215-1AE2-4B22-91BC-3B9F3E69DB84}" srcOrd="2" destOrd="0" presId="urn:microsoft.com/office/officeart/2018/2/layout/IconVerticalSolidList"/>
    <dgm:cxn modelId="{38438B64-FC10-4C81-9BA1-C3FA3C471717}" type="presParOf" srcId="{9DFE6A96-9397-4B02-A8DD-0C56109BDC22}" destId="{CBCC4E95-2F88-4F26-A3E4-5E00DAB9CF68}" srcOrd="3" destOrd="0" presId="urn:microsoft.com/office/officeart/2018/2/layout/IconVerticalSolidList"/>
    <dgm:cxn modelId="{3FA6E5EC-9093-48AE-931A-6A51BC510591}" type="presParOf" srcId="{E86B0A2C-71B0-46E6-923C-45E93258F85E}" destId="{3D1B4DD1-F57D-499F-8855-8D74B23A67D1}" srcOrd="3" destOrd="0" presId="urn:microsoft.com/office/officeart/2018/2/layout/IconVerticalSolidList"/>
    <dgm:cxn modelId="{0FD70450-943A-4AB3-9C06-2B1043718C59}" type="presParOf" srcId="{E86B0A2C-71B0-46E6-923C-45E93258F85E}" destId="{798C1FBC-DD73-47C7-9922-D65734ABDDB1}" srcOrd="4" destOrd="0" presId="urn:microsoft.com/office/officeart/2018/2/layout/IconVerticalSolidList"/>
    <dgm:cxn modelId="{1A4C72D5-82D5-4F44-B40D-8A272A29E7FA}" type="presParOf" srcId="{798C1FBC-DD73-47C7-9922-D65734ABDDB1}" destId="{88A18285-E5F5-4B8B-9C06-B686B35535C4}" srcOrd="0" destOrd="0" presId="urn:microsoft.com/office/officeart/2018/2/layout/IconVerticalSolidList"/>
    <dgm:cxn modelId="{33654E2C-90B6-4D93-B6E7-E355B20361E3}" type="presParOf" srcId="{798C1FBC-DD73-47C7-9922-D65734ABDDB1}" destId="{BB08B5C9-97FA-42B5-A042-B2146603C5BB}" srcOrd="1" destOrd="0" presId="urn:microsoft.com/office/officeart/2018/2/layout/IconVerticalSolidList"/>
    <dgm:cxn modelId="{FAA94DD2-3E69-49B5-8CC6-7A5C67AF6418}" type="presParOf" srcId="{798C1FBC-DD73-47C7-9922-D65734ABDDB1}" destId="{CE247631-D8AA-48DF-8655-9DA65BEA56CD}" srcOrd="2" destOrd="0" presId="urn:microsoft.com/office/officeart/2018/2/layout/IconVerticalSolidList"/>
    <dgm:cxn modelId="{76081D04-D2A2-4D86-BA00-5FA105CDBF3D}" type="presParOf" srcId="{798C1FBC-DD73-47C7-9922-D65734ABDDB1}" destId="{CEE498E7-C40E-4D9F-8B2E-9F342A21D303}" srcOrd="3" destOrd="0" presId="urn:microsoft.com/office/officeart/2018/2/layout/IconVerticalSolidList"/>
    <dgm:cxn modelId="{B528B0F8-B957-49F7-8AF5-44EF78DD1AA0}" type="presParOf" srcId="{E86B0A2C-71B0-46E6-923C-45E93258F85E}" destId="{7AF06A67-CDC4-4A6D-9ED2-020BEA1AA8F3}" srcOrd="5" destOrd="0" presId="urn:microsoft.com/office/officeart/2018/2/layout/IconVerticalSolidList"/>
    <dgm:cxn modelId="{C049FCFC-09C2-4491-8C6F-EAEB1B9E06C0}" type="presParOf" srcId="{E86B0A2C-71B0-46E6-923C-45E93258F85E}" destId="{F8F0E95E-467F-47C0-9E6D-8DB80C596501}" srcOrd="6" destOrd="0" presId="urn:microsoft.com/office/officeart/2018/2/layout/IconVerticalSolidList"/>
    <dgm:cxn modelId="{A6AA4AD0-0B5C-495A-A726-010FC7EB5F94}" type="presParOf" srcId="{F8F0E95E-467F-47C0-9E6D-8DB80C596501}" destId="{24F98EEE-2FD4-4815-A432-915A90A2CAD6}" srcOrd="0" destOrd="0" presId="urn:microsoft.com/office/officeart/2018/2/layout/IconVerticalSolidList"/>
    <dgm:cxn modelId="{6E01AACA-44DA-4006-BFC9-5CD79B30C81B}" type="presParOf" srcId="{F8F0E95E-467F-47C0-9E6D-8DB80C596501}" destId="{9D5B2BA0-0190-4C6A-8F08-D5714BD7C416}" srcOrd="1" destOrd="0" presId="urn:microsoft.com/office/officeart/2018/2/layout/IconVerticalSolidList"/>
    <dgm:cxn modelId="{D201D764-E5FB-43B9-8C36-95A5C5020D1B}" type="presParOf" srcId="{F8F0E95E-467F-47C0-9E6D-8DB80C596501}" destId="{B9F87A91-2369-4EA3-BF30-9BFB9F4218AE}" srcOrd="2" destOrd="0" presId="urn:microsoft.com/office/officeart/2018/2/layout/IconVerticalSolidList"/>
    <dgm:cxn modelId="{E2575F1C-6B28-4265-B98A-AE33DD68643B}" type="presParOf" srcId="{F8F0E95E-467F-47C0-9E6D-8DB80C596501}" destId="{212B49B7-05AF-4251-B5E6-03F5E1676D1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A319FE5-BF86-4D00-BC9E-AE312D917B7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B4D67C7-6547-4123-9197-EAD54374CBA3}">
      <dgm:prSet/>
      <dgm:spPr/>
      <dgm:t>
        <a:bodyPr/>
        <a:lstStyle/>
        <a:p>
          <a:r>
            <a:rPr lang="en-US" b="1">
              <a:solidFill>
                <a:schemeClr val="accent2"/>
              </a:solidFill>
              <a:latin typeface="Garamond"/>
            </a:rPr>
            <a:t>Publish </a:t>
          </a:r>
          <a:r>
            <a:rPr lang="en-US">
              <a:latin typeface="Garamond"/>
            </a:rPr>
            <a:t>innovative and interdisciplinary scholarship in the public interest</a:t>
          </a:r>
        </a:p>
      </dgm:t>
    </dgm:pt>
    <dgm:pt modelId="{5D520FD5-FA3A-452A-9FD9-518863757413}" type="parTrans" cxnId="{072CF0DE-F4AE-4D81-91E5-CD6CD901F81B}">
      <dgm:prSet/>
      <dgm:spPr/>
      <dgm:t>
        <a:bodyPr/>
        <a:lstStyle/>
        <a:p>
          <a:endParaRPr lang="en-US"/>
        </a:p>
      </dgm:t>
    </dgm:pt>
    <dgm:pt modelId="{244AA72F-69DA-4D2E-9CBB-652E57024A4C}" type="sibTrans" cxnId="{072CF0DE-F4AE-4D81-91E5-CD6CD901F81B}">
      <dgm:prSet/>
      <dgm:spPr/>
      <dgm:t>
        <a:bodyPr/>
        <a:lstStyle/>
        <a:p>
          <a:endParaRPr lang="en-US"/>
        </a:p>
      </dgm:t>
    </dgm:pt>
    <dgm:pt modelId="{8F871F10-1446-4AFD-A358-0E75399F8365}">
      <dgm:prSet/>
      <dgm:spPr/>
      <dgm:t>
        <a:bodyPr/>
        <a:lstStyle/>
        <a:p>
          <a:r>
            <a:rPr lang="en-US" b="1">
              <a:solidFill>
                <a:schemeClr val="accent2"/>
              </a:solidFill>
              <a:latin typeface="Garamond"/>
            </a:rPr>
            <a:t>Center</a:t>
          </a:r>
          <a:r>
            <a:rPr lang="en-US">
              <a:latin typeface="Garamond"/>
            </a:rPr>
            <a:t> the voices and experiences of marginalized communities in the work we publish</a:t>
          </a:r>
        </a:p>
      </dgm:t>
    </dgm:pt>
    <dgm:pt modelId="{FB66438B-2B8C-4193-882C-0D5804F974A4}" type="parTrans" cxnId="{81883FEA-CAAD-4E6D-BEB1-D9A59DBDB00A}">
      <dgm:prSet/>
      <dgm:spPr/>
      <dgm:t>
        <a:bodyPr/>
        <a:lstStyle/>
        <a:p>
          <a:endParaRPr lang="en-US"/>
        </a:p>
      </dgm:t>
    </dgm:pt>
    <dgm:pt modelId="{78915F22-56ED-4FD4-A0C4-F933DC5658F0}" type="sibTrans" cxnId="{81883FEA-CAAD-4E6D-BEB1-D9A59DBDB00A}">
      <dgm:prSet/>
      <dgm:spPr/>
      <dgm:t>
        <a:bodyPr/>
        <a:lstStyle/>
        <a:p>
          <a:endParaRPr lang="en-US"/>
        </a:p>
      </dgm:t>
    </dgm:pt>
    <dgm:pt modelId="{17A44D49-2595-42F8-9475-5D4F8C5BD988}">
      <dgm:prSet/>
      <dgm:spPr/>
      <dgm:t>
        <a:bodyPr/>
        <a:lstStyle/>
        <a:p>
          <a:r>
            <a:rPr lang="en-US" b="1">
              <a:solidFill>
                <a:schemeClr val="accent2"/>
              </a:solidFill>
              <a:latin typeface="Garamond"/>
            </a:rPr>
            <a:t>Invest </a:t>
          </a:r>
          <a:r>
            <a:rPr lang="en-US">
              <a:latin typeface="Garamond"/>
            </a:rPr>
            <a:t>in our staff's personal, academic, and intellectual development  </a:t>
          </a:r>
        </a:p>
      </dgm:t>
    </dgm:pt>
    <dgm:pt modelId="{CD97C159-4276-4542-BD61-902BA525B905}" type="parTrans" cxnId="{071DAAF5-9BD2-4CDC-AB45-C3162BCB89FA}">
      <dgm:prSet/>
      <dgm:spPr/>
      <dgm:t>
        <a:bodyPr/>
        <a:lstStyle/>
        <a:p>
          <a:endParaRPr lang="en-US"/>
        </a:p>
      </dgm:t>
    </dgm:pt>
    <dgm:pt modelId="{30A9F9A8-3278-43DB-9568-498F35753547}" type="sibTrans" cxnId="{071DAAF5-9BD2-4CDC-AB45-C3162BCB89FA}">
      <dgm:prSet/>
      <dgm:spPr/>
      <dgm:t>
        <a:bodyPr/>
        <a:lstStyle/>
        <a:p>
          <a:endParaRPr lang="en-US"/>
        </a:p>
      </dgm:t>
    </dgm:pt>
    <dgm:pt modelId="{BD7BCFD0-72C6-4872-AEB5-AA2AFDA67E81}" type="pres">
      <dgm:prSet presAssocID="{DA319FE5-BF86-4D00-BC9E-AE312D917B77}" presName="root" presStyleCnt="0">
        <dgm:presLayoutVars>
          <dgm:dir/>
          <dgm:resizeHandles val="exact"/>
        </dgm:presLayoutVars>
      </dgm:prSet>
      <dgm:spPr/>
    </dgm:pt>
    <dgm:pt modelId="{30746D9A-D142-414C-8A8D-7931B695550B}" type="pres">
      <dgm:prSet presAssocID="{5B4D67C7-6547-4123-9197-EAD54374CBA3}" presName="compNode" presStyleCnt="0"/>
      <dgm:spPr/>
    </dgm:pt>
    <dgm:pt modelId="{4D04660B-54D9-4559-9A51-216569A1F4DD}" type="pres">
      <dgm:prSet presAssocID="{5B4D67C7-6547-4123-9197-EAD54374CBA3}" presName="bgRect" presStyleLbl="bgShp" presStyleIdx="0" presStyleCnt="3"/>
      <dgm:spPr/>
    </dgm:pt>
    <dgm:pt modelId="{FAAC1044-7941-4C6F-B7E7-8C0C5600E156}" type="pres">
      <dgm:prSet presAssocID="{5B4D67C7-6547-4123-9197-EAD54374CBA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A0D99E80-A990-4E15-8E5B-C346CE85010A}" type="pres">
      <dgm:prSet presAssocID="{5B4D67C7-6547-4123-9197-EAD54374CBA3}" presName="spaceRect" presStyleCnt="0"/>
      <dgm:spPr/>
    </dgm:pt>
    <dgm:pt modelId="{AC0BB6A3-D349-4EB9-8706-79BEFF8AC0D7}" type="pres">
      <dgm:prSet presAssocID="{5B4D67C7-6547-4123-9197-EAD54374CBA3}" presName="parTx" presStyleLbl="revTx" presStyleIdx="0" presStyleCnt="3">
        <dgm:presLayoutVars>
          <dgm:chMax val="0"/>
          <dgm:chPref val="0"/>
        </dgm:presLayoutVars>
      </dgm:prSet>
      <dgm:spPr/>
    </dgm:pt>
    <dgm:pt modelId="{57D6A2D3-671B-4A7D-B34F-C81C273624AC}" type="pres">
      <dgm:prSet presAssocID="{244AA72F-69DA-4D2E-9CBB-652E57024A4C}" presName="sibTrans" presStyleCnt="0"/>
      <dgm:spPr/>
    </dgm:pt>
    <dgm:pt modelId="{74E1E3FD-C730-46D6-BBFA-2D1E883A27A8}" type="pres">
      <dgm:prSet presAssocID="{8F871F10-1446-4AFD-A358-0E75399F8365}" presName="compNode" presStyleCnt="0"/>
      <dgm:spPr/>
    </dgm:pt>
    <dgm:pt modelId="{ECAC37CC-FEF5-4770-84AE-C17D57C62CA6}" type="pres">
      <dgm:prSet presAssocID="{8F871F10-1446-4AFD-A358-0E75399F8365}" presName="bgRect" presStyleLbl="bgShp" presStyleIdx="1" presStyleCnt="3"/>
      <dgm:spPr/>
    </dgm:pt>
    <dgm:pt modelId="{5F5E1EA0-57BA-4905-84AB-25A3545A0D92}" type="pres">
      <dgm:prSet presAssocID="{8F871F10-1446-4AFD-A358-0E75399F836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am"/>
        </a:ext>
      </dgm:extLst>
    </dgm:pt>
    <dgm:pt modelId="{76D85136-2984-4A18-A1D9-A718ECF444BB}" type="pres">
      <dgm:prSet presAssocID="{8F871F10-1446-4AFD-A358-0E75399F8365}" presName="spaceRect" presStyleCnt="0"/>
      <dgm:spPr/>
    </dgm:pt>
    <dgm:pt modelId="{A3A99C90-42B7-4956-98BB-D3677DFEB111}" type="pres">
      <dgm:prSet presAssocID="{8F871F10-1446-4AFD-A358-0E75399F8365}" presName="parTx" presStyleLbl="revTx" presStyleIdx="1" presStyleCnt="3">
        <dgm:presLayoutVars>
          <dgm:chMax val="0"/>
          <dgm:chPref val="0"/>
        </dgm:presLayoutVars>
      </dgm:prSet>
      <dgm:spPr/>
    </dgm:pt>
    <dgm:pt modelId="{93C0E785-034E-45AE-80BA-86FC7FDEA88C}" type="pres">
      <dgm:prSet presAssocID="{78915F22-56ED-4FD4-A0C4-F933DC5658F0}" presName="sibTrans" presStyleCnt="0"/>
      <dgm:spPr/>
    </dgm:pt>
    <dgm:pt modelId="{6D5BCF22-1452-4555-B622-736BC2FDDB91}" type="pres">
      <dgm:prSet presAssocID="{17A44D49-2595-42F8-9475-5D4F8C5BD988}" presName="compNode" presStyleCnt="0"/>
      <dgm:spPr/>
    </dgm:pt>
    <dgm:pt modelId="{2E46369E-6CC4-4623-A064-29D431EB6461}" type="pres">
      <dgm:prSet presAssocID="{17A44D49-2595-42F8-9475-5D4F8C5BD988}" presName="bgRect" presStyleLbl="bgShp" presStyleIdx="2" presStyleCnt="3"/>
      <dgm:spPr/>
    </dgm:pt>
    <dgm:pt modelId="{3D72BE4D-25C7-4CEE-9C92-DE57E94E0721}" type="pres">
      <dgm:prSet presAssocID="{17A44D49-2595-42F8-9475-5D4F8C5BD98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AFDAE0F5-446C-4256-B067-BF6053AB5C07}" type="pres">
      <dgm:prSet presAssocID="{17A44D49-2595-42F8-9475-5D4F8C5BD988}" presName="spaceRect" presStyleCnt="0"/>
      <dgm:spPr/>
    </dgm:pt>
    <dgm:pt modelId="{432EA90E-41E7-4E79-B462-84A151B743C1}" type="pres">
      <dgm:prSet presAssocID="{17A44D49-2595-42F8-9475-5D4F8C5BD988}" presName="parTx" presStyleLbl="revTx" presStyleIdx="2" presStyleCnt="3">
        <dgm:presLayoutVars>
          <dgm:chMax val="0"/>
          <dgm:chPref val="0"/>
        </dgm:presLayoutVars>
      </dgm:prSet>
      <dgm:spPr/>
    </dgm:pt>
  </dgm:ptLst>
  <dgm:cxnLst>
    <dgm:cxn modelId="{2275BD1C-5D99-42A6-ADA7-C72A55DD9E4E}" type="presOf" srcId="{DA319FE5-BF86-4D00-BC9E-AE312D917B77}" destId="{BD7BCFD0-72C6-4872-AEB5-AA2AFDA67E81}" srcOrd="0" destOrd="0" presId="urn:microsoft.com/office/officeart/2018/2/layout/IconVerticalSolidList"/>
    <dgm:cxn modelId="{D960571F-F6C8-420C-97A6-65837DAABB3C}" type="presOf" srcId="{5B4D67C7-6547-4123-9197-EAD54374CBA3}" destId="{AC0BB6A3-D349-4EB9-8706-79BEFF8AC0D7}" srcOrd="0" destOrd="0" presId="urn:microsoft.com/office/officeart/2018/2/layout/IconVerticalSolidList"/>
    <dgm:cxn modelId="{76F94C77-7ED4-4AC7-9064-C286A0BFE94D}" type="presOf" srcId="{17A44D49-2595-42F8-9475-5D4F8C5BD988}" destId="{432EA90E-41E7-4E79-B462-84A151B743C1}" srcOrd="0" destOrd="0" presId="urn:microsoft.com/office/officeart/2018/2/layout/IconVerticalSolidList"/>
    <dgm:cxn modelId="{838D7DB7-E465-4F33-83AD-9F2768B0608E}" type="presOf" srcId="{8F871F10-1446-4AFD-A358-0E75399F8365}" destId="{A3A99C90-42B7-4956-98BB-D3677DFEB111}" srcOrd="0" destOrd="0" presId="urn:microsoft.com/office/officeart/2018/2/layout/IconVerticalSolidList"/>
    <dgm:cxn modelId="{072CF0DE-F4AE-4D81-91E5-CD6CD901F81B}" srcId="{DA319FE5-BF86-4D00-BC9E-AE312D917B77}" destId="{5B4D67C7-6547-4123-9197-EAD54374CBA3}" srcOrd="0" destOrd="0" parTransId="{5D520FD5-FA3A-452A-9FD9-518863757413}" sibTransId="{244AA72F-69DA-4D2E-9CBB-652E57024A4C}"/>
    <dgm:cxn modelId="{81883FEA-CAAD-4E6D-BEB1-D9A59DBDB00A}" srcId="{DA319FE5-BF86-4D00-BC9E-AE312D917B77}" destId="{8F871F10-1446-4AFD-A358-0E75399F8365}" srcOrd="1" destOrd="0" parTransId="{FB66438B-2B8C-4193-882C-0D5804F974A4}" sibTransId="{78915F22-56ED-4FD4-A0C4-F933DC5658F0}"/>
    <dgm:cxn modelId="{071DAAF5-9BD2-4CDC-AB45-C3162BCB89FA}" srcId="{DA319FE5-BF86-4D00-BC9E-AE312D917B77}" destId="{17A44D49-2595-42F8-9475-5D4F8C5BD988}" srcOrd="2" destOrd="0" parTransId="{CD97C159-4276-4542-BD61-902BA525B905}" sibTransId="{30A9F9A8-3278-43DB-9568-498F35753547}"/>
    <dgm:cxn modelId="{D76861D5-064A-4918-9272-76A90BD8CC5C}" type="presParOf" srcId="{BD7BCFD0-72C6-4872-AEB5-AA2AFDA67E81}" destId="{30746D9A-D142-414C-8A8D-7931B695550B}" srcOrd="0" destOrd="0" presId="urn:microsoft.com/office/officeart/2018/2/layout/IconVerticalSolidList"/>
    <dgm:cxn modelId="{47A6F196-626A-42FE-8B81-874D9438C37F}" type="presParOf" srcId="{30746D9A-D142-414C-8A8D-7931B695550B}" destId="{4D04660B-54D9-4559-9A51-216569A1F4DD}" srcOrd="0" destOrd="0" presId="urn:microsoft.com/office/officeart/2018/2/layout/IconVerticalSolidList"/>
    <dgm:cxn modelId="{305CC04C-4478-4B42-958F-BC205F70D8F5}" type="presParOf" srcId="{30746D9A-D142-414C-8A8D-7931B695550B}" destId="{FAAC1044-7941-4C6F-B7E7-8C0C5600E156}" srcOrd="1" destOrd="0" presId="urn:microsoft.com/office/officeart/2018/2/layout/IconVerticalSolidList"/>
    <dgm:cxn modelId="{F2309827-A790-48FE-8C75-A4DAA836BB12}" type="presParOf" srcId="{30746D9A-D142-414C-8A8D-7931B695550B}" destId="{A0D99E80-A990-4E15-8E5B-C346CE85010A}" srcOrd="2" destOrd="0" presId="urn:microsoft.com/office/officeart/2018/2/layout/IconVerticalSolidList"/>
    <dgm:cxn modelId="{85AA04E2-4851-4C3E-9747-E105AEA8B7E4}" type="presParOf" srcId="{30746D9A-D142-414C-8A8D-7931B695550B}" destId="{AC0BB6A3-D349-4EB9-8706-79BEFF8AC0D7}" srcOrd="3" destOrd="0" presId="urn:microsoft.com/office/officeart/2018/2/layout/IconVerticalSolidList"/>
    <dgm:cxn modelId="{BA2CA3BA-C9BE-405F-B571-39500FA8A562}" type="presParOf" srcId="{BD7BCFD0-72C6-4872-AEB5-AA2AFDA67E81}" destId="{57D6A2D3-671B-4A7D-B34F-C81C273624AC}" srcOrd="1" destOrd="0" presId="urn:microsoft.com/office/officeart/2018/2/layout/IconVerticalSolidList"/>
    <dgm:cxn modelId="{4342C26B-509B-487C-9802-1317230DEFE6}" type="presParOf" srcId="{BD7BCFD0-72C6-4872-AEB5-AA2AFDA67E81}" destId="{74E1E3FD-C730-46D6-BBFA-2D1E883A27A8}" srcOrd="2" destOrd="0" presId="urn:microsoft.com/office/officeart/2018/2/layout/IconVerticalSolidList"/>
    <dgm:cxn modelId="{97124C19-0C83-4FB4-8431-DE1E592FBCEA}" type="presParOf" srcId="{74E1E3FD-C730-46D6-BBFA-2D1E883A27A8}" destId="{ECAC37CC-FEF5-4770-84AE-C17D57C62CA6}" srcOrd="0" destOrd="0" presId="urn:microsoft.com/office/officeart/2018/2/layout/IconVerticalSolidList"/>
    <dgm:cxn modelId="{668BEC00-6A9E-4774-AE03-25BD6FBDB0DF}" type="presParOf" srcId="{74E1E3FD-C730-46D6-BBFA-2D1E883A27A8}" destId="{5F5E1EA0-57BA-4905-84AB-25A3545A0D92}" srcOrd="1" destOrd="0" presId="urn:microsoft.com/office/officeart/2018/2/layout/IconVerticalSolidList"/>
    <dgm:cxn modelId="{CD7597D3-6ACA-4483-A035-2CC8B5B182A4}" type="presParOf" srcId="{74E1E3FD-C730-46D6-BBFA-2D1E883A27A8}" destId="{76D85136-2984-4A18-A1D9-A718ECF444BB}" srcOrd="2" destOrd="0" presId="urn:microsoft.com/office/officeart/2018/2/layout/IconVerticalSolidList"/>
    <dgm:cxn modelId="{A6379C7C-38D1-4C28-ADEA-2CF219AFDE78}" type="presParOf" srcId="{74E1E3FD-C730-46D6-BBFA-2D1E883A27A8}" destId="{A3A99C90-42B7-4956-98BB-D3677DFEB111}" srcOrd="3" destOrd="0" presId="urn:microsoft.com/office/officeart/2018/2/layout/IconVerticalSolidList"/>
    <dgm:cxn modelId="{1A5B8F77-1564-4ABE-A2B8-AB4E12C382E2}" type="presParOf" srcId="{BD7BCFD0-72C6-4872-AEB5-AA2AFDA67E81}" destId="{93C0E785-034E-45AE-80BA-86FC7FDEA88C}" srcOrd="3" destOrd="0" presId="urn:microsoft.com/office/officeart/2018/2/layout/IconVerticalSolidList"/>
    <dgm:cxn modelId="{F7813D67-C381-4C98-A50E-70895CFB923A}" type="presParOf" srcId="{BD7BCFD0-72C6-4872-AEB5-AA2AFDA67E81}" destId="{6D5BCF22-1452-4555-B622-736BC2FDDB91}" srcOrd="4" destOrd="0" presId="urn:microsoft.com/office/officeart/2018/2/layout/IconVerticalSolidList"/>
    <dgm:cxn modelId="{CAA2D9A3-17C9-460F-90F5-68236DF12E54}" type="presParOf" srcId="{6D5BCF22-1452-4555-B622-736BC2FDDB91}" destId="{2E46369E-6CC4-4623-A064-29D431EB6461}" srcOrd="0" destOrd="0" presId="urn:microsoft.com/office/officeart/2018/2/layout/IconVerticalSolidList"/>
    <dgm:cxn modelId="{A36A9AD1-597A-41C2-90EC-D4AC96D4C28E}" type="presParOf" srcId="{6D5BCF22-1452-4555-B622-736BC2FDDB91}" destId="{3D72BE4D-25C7-4CEE-9C92-DE57E94E0721}" srcOrd="1" destOrd="0" presId="urn:microsoft.com/office/officeart/2018/2/layout/IconVerticalSolidList"/>
    <dgm:cxn modelId="{1E183480-AADC-4843-885B-21A9122E8593}" type="presParOf" srcId="{6D5BCF22-1452-4555-B622-736BC2FDDB91}" destId="{AFDAE0F5-446C-4256-B067-BF6053AB5C07}" srcOrd="2" destOrd="0" presId="urn:microsoft.com/office/officeart/2018/2/layout/IconVerticalSolidList"/>
    <dgm:cxn modelId="{A224D49C-35B8-4CC9-BAF1-D7D0928E887F}" type="presParOf" srcId="{6D5BCF22-1452-4555-B622-736BC2FDDB91}" destId="{432EA90E-41E7-4E79-B462-84A151B743C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763948-C451-4758-BBAC-F7BCEE244CFA}"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962DE035-63F3-4179-BA63-F82E7BF92C77}">
      <dgm:prSet/>
      <dgm:spPr/>
      <dgm:t>
        <a:bodyPr/>
        <a:lstStyle/>
        <a:p>
          <a:pPr>
            <a:lnSpc>
              <a:spcPct val="100000"/>
            </a:lnSpc>
          </a:pPr>
          <a:r>
            <a:rPr lang="en-US" b="0" i="0">
              <a:latin typeface="Garamond" panose="02020404030301010803" pitchFamily="18" charset="0"/>
            </a:rPr>
            <a:t>Biannual paper publication</a:t>
          </a:r>
          <a:endParaRPr lang="en-US">
            <a:latin typeface="Garamond" panose="02020404030301010803" pitchFamily="18" charset="0"/>
          </a:endParaRPr>
        </a:p>
      </dgm:t>
    </dgm:pt>
    <dgm:pt modelId="{4BA88F04-030A-4BBE-AF52-E760AFE6D289}" type="parTrans" cxnId="{436EB368-3A79-428F-9EB5-20540C71E89F}">
      <dgm:prSet/>
      <dgm:spPr/>
      <dgm:t>
        <a:bodyPr/>
        <a:lstStyle/>
        <a:p>
          <a:endParaRPr lang="en-US"/>
        </a:p>
      </dgm:t>
    </dgm:pt>
    <dgm:pt modelId="{17EA40D5-0F0B-417E-9815-BC4954A540D4}" type="sibTrans" cxnId="{436EB368-3A79-428F-9EB5-20540C71E89F}">
      <dgm:prSet/>
      <dgm:spPr/>
      <dgm:t>
        <a:bodyPr/>
        <a:lstStyle/>
        <a:p>
          <a:endParaRPr lang="en-US"/>
        </a:p>
      </dgm:t>
    </dgm:pt>
    <dgm:pt modelId="{95F4417E-2811-47A8-94A9-F07DE83302E2}">
      <dgm:prSet/>
      <dgm:spPr/>
      <dgm:t>
        <a:bodyPr/>
        <a:lstStyle/>
        <a:p>
          <a:pPr>
            <a:lnSpc>
              <a:spcPct val="100000"/>
            </a:lnSpc>
          </a:pPr>
          <a:r>
            <a:rPr lang="en-US" b="0" i="0">
              <a:latin typeface="Garamond" panose="02020404030301010803" pitchFamily="18" charset="0"/>
            </a:rPr>
            <a:t>Online publication </a:t>
          </a:r>
          <a:r>
            <a:rPr lang="en-US" b="0" i="1">
              <a:latin typeface="Garamond" panose="02020404030301010803" pitchFamily="18" charset="0"/>
            </a:rPr>
            <a:t>Extra Legal</a:t>
          </a:r>
          <a:endParaRPr lang="en-US">
            <a:latin typeface="Garamond" panose="02020404030301010803" pitchFamily="18" charset="0"/>
          </a:endParaRPr>
        </a:p>
      </dgm:t>
    </dgm:pt>
    <dgm:pt modelId="{50BAF92D-F67B-4167-AAAA-7095C5CDC9BE}" type="parTrans" cxnId="{5C3D82D7-41B9-4772-A9CF-D7517E9C660F}">
      <dgm:prSet/>
      <dgm:spPr/>
      <dgm:t>
        <a:bodyPr/>
        <a:lstStyle/>
        <a:p>
          <a:endParaRPr lang="en-US"/>
        </a:p>
      </dgm:t>
    </dgm:pt>
    <dgm:pt modelId="{FD23A321-DDDB-46C8-A588-C5A6A9567897}" type="sibTrans" cxnId="{5C3D82D7-41B9-4772-A9CF-D7517E9C660F}">
      <dgm:prSet/>
      <dgm:spPr/>
      <dgm:t>
        <a:bodyPr/>
        <a:lstStyle/>
        <a:p>
          <a:endParaRPr lang="en-US"/>
        </a:p>
      </dgm:t>
    </dgm:pt>
    <dgm:pt modelId="{5E033917-4442-4573-934E-3FB2FD30C8F7}">
      <dgm:prSet/>
      <dgm:spPr/>
      <dgm:t>
        <a:bodyPr/>
        <a:lstStyle/>
        <a:p>
          <a:pPr>
            <a:lnSpc>
              <a:spcPct val="100000"/>
            </a:lnSpc>
          </a:pPr>
          <a:r>
            <a:rPr lang="en-US" b="0" i="0">
              <a:latin typeface="Garamond" panose="02020404030301010803" pitchFamily="18" charset="0"/>
            </a:rPr>
            <a:t>Online blog </a:t>
          </a:r>
          <a:r>
            <a:rPr lang="en-US" b="0" i="1">
              <a:latin typeface="Garamond" panose="02020404030301010803" pitchFamily="18" charset="0"/>
            </a:rPr>
            <a:t>The Forum</a:t>
          </a:r>
          <a:endParaRPr lang="en-US">
            <a:latin typeface="Garamond" panose="02020404030301010803" pitchFamily="18" charset="0"/>
          </a:endParaRPr>
        </a:p>
      </dgm:t>
    </dgm:pt>
    <dgm:pt modelId="{1E8F4FF4-953F-4081-9260-82A7471D506B}" type="parTrans" cxnId="{96DD1253-B288-4423-AE1B-9AC28F2507B2}">
      <dgm:prSet/>
      <dgm:spPr/>
      <dgm:t>
        <a:bodyPr/>
        <a:lstStyle/>
        <a:p>
          <a:endParaRPr lang="en-US"/>
        </a:p>
      </dgm:t>
    </dgm:pt>
    <dgm:pt modelId="{0DF81FB2-65F1-443F-9D75-992B85560E9F}" type="sibTrans" cxnId="{96DD1253-B288-4423-AE1B-9AC28F2507B2}">
      <dgm:prSet/>
      <dgm:spPr/>
      <dgm:t>
        <a:bodyPr/>
        <a:lstStyle/>
        <a:p>
          <a:endParaRPr lang="en-US"/>
        </a:p>
      </dgm:t>
    </dgm:pt>
    <dgm:pt modelId="{C8FA1963-E954-4C42-9AB4-74E0C25E776A}" type="pres">
      <dgm:prSet presAssocID="{1A763948-C451-4758-BBAC-F7BCEE244CFA}" presName="root" presStyleCnt="0">
        <dgm:presLayoutVars>
          <dgm:dir/>
          <dgm:resizeHandles val="exact"/>
        </dgm:presLayoutVars>
      </dgm:prSet>
      <dgm:spPr/>
    </dgm:pt>
    <dgm:pt modelId="{BB793B54-8EE7-43E9-A838-856D4E7253E0}" type="pres">
      <dgm:prSet presAssocID="{962DE035-63F3-4179-BA63-F82E7BF92C77}" presName="compNode" presStyleCnt="0"/>
      <dgm:spPr/>
    </dgm:pt>
    <dgm:pt modelId="{320F6DEA-4C1D-4C06-89EE-D9FB08094292}" type="pres">
      <dgm:prSet presAssocID="{962DE035-63F3-4179-BA63-F82E7BF92C77}" presName="bgRect" presStyleLbl="bgShp" presStyleIdx="0" presStyleCnt="3"/>
      <dgm:spPr/>
    </dgm:pt>
    <dgm:pt modelId="{66040DBF-8229-4FD8-B32B-CA842506435A}" type="pres">
      <dgm:prSet presAssocID="{962DE035-63F3-4179-BA63-F82E7BF92C77}"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losed book with solid fill"/>
        </a:ext>
      </dgm:extLst>
    </dgm:pt>
    <dgm:pt modelId="{5307FD8F-8A7E-4F93-87AB-16A9D70ACB00}" type="pres">
      <dgm:prSet presAssocID="{962DE035-63F3-4179-BA63-F82E7BF92C77}" presName="spaceRect" presStyleCnt="0"/>
      <dgm:spPr/>
    </dgm:pt>
    <dgm:pt modelId="{75E436A9-E574-4FF6-BF8F-E5264AE216F6}" type="pres">
      <dgm:prSet presAssocID="{962DE035-63F3-4179-BA63-F82E7BF92C77}" presName="parTx" presStyleLbl="revTx" presStyleIdx="0" presStyleCnt="3">
        <dgm:presLayoutVars>
          <dgm:chMax val="0"/>
          <dgm:chPref val="0"/>
        </dgm:presLayoutVars>
      </dgm:prSet>
      <dgm:spPr/>
    </dgm:pt>
    <dgm:pt modelId="{9DE1A7AF-AFDE-4015-A424-67D13D784532}" type="pres">
      <dgm:prSet presAssocID="{17EA40D5-0F0B-417E-9815-BC4954A540D4}" presName="sibTrans" presStyleCnt="0"/>
      <dgm:spPr/>
    </dgm:pt>
    <dgm:pt modelId="{5A878296-A5B8-4BB4-B041-B9A52F0C3DB1}" type="pres">
      <dgm:prSet presAssocID="{95F4417E-2811-47A8-94A9-F07DE83302E2}" presName="compNode" presStyleCnt="0"/>
      <dgm:spPr/>
    </dgm:pt>
    <dgm:pt modelId="{60FEFB6F-6606-4272-A0F9-89305995D430}" type="pres">
      <dgm:prSet presAssocID="{95F4417E-2811-47A8-94A9-F07DE83302E2}" presName="bgRect" presStyleLbl="bgShp" presStyleIdx="1" presStyleCnt="3"/>
      <dgm:spPr/>
    </dgm:pt>
    <dgm:pt modelId="{F672A48D-7733-4FE3-B10C-FB4C63A68D77}" type="pres">
      <dgm:prSet presAssocID="{95F4417E-2811-47A8-94A9-F07DE83302E2}"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Monitor with solid fill"/>
        </a:ext>
      </dgm:extLst>
    </dgm:pt>
    <dgm:pt modelId="{3983BA90-E2B7-4F46-9EF8-FA7C8840C003}" type="pres">
      <dgm:prSet presAssocID="{95F4417E-2811-47A8-94A9-F07DE83302E2}" presName="spaceRect" presStyleCnt="0"/>
      <dgm:spPr/>
    </dgm:pt>
    <dgm:pt modelId="{828F328F-8824-4179-8CCF-9CC598DAA4F8}" type="pres">
      <dgm:prSet presAssocID="{95F4417E-2811-47A8-94A9-F07DE83302E2}" presName="parTx" presStyleLbl="revTx" presStyleIdx="1" presStyleCnt="3">
        <dgm:presLayoutVars>
          <dgm:chMax val="0"/>
          <dgm:chPref val="0"/>
        </dgm:presLayoutVars>
      </dgm:prSet>
      <dgm:spPr/>
    </dgm:pt>
    <dgm:pt modelId="{3E389FBC-65D8-4535-A407-23A167617B1B}" type="pres">
      <dgm:prSet presAssocID="{FD23A321-DDDB-46C8-A588-C5A6A9567897}" presName="sibTrans" presStyleCnt="0"/>
      <dgm:spPr/>
    </dgm:pt>
    <dgm:pt modelId="{60D1B156-22CC-4CCC-BEDA-0260208A9094}" type="pres">
      <dgm:prSet presAssocID="{5E033917-4442-4573-934E-3FB2FD30C8F7}" presName="compNode" presStyleCnt="0"/>
      <dgm:spPr/>
    </dgm:pt>
    <dgm:pt modelId="{41599145-C8B7-4E7A-A968-B1E51679AA12}" type="pres">
      <dgm:prSet presAssocID="{5E033917-4442-4573-934E-3FB2FD30C8F7}" presName="bgRect" presStyleLbl="bgShp" presStyleIdx="2" presStyleCnt="3"/>
      <dgm:spPr/>
    </dgm:pt>
    <dgm:pt modelId="{E5326A3C-320A-4C01-A034-E54CC6093B8B}" type="pres">
      <dgm:prSet presAssocID="{5E033917-4442-4573-934E-3FB2FD30C8F7}"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log with solid fill"/>
        </a:ext>
      </dgm:extLst>
    </dgm:pt>
    <dgm:pt modelId="{D5FB4368-B81D-4957-9DA2-00EC94F6A442}" type="pres">
      <dgm:prSet presAssocID="{5E033917-4442-4573-934E-3FB2FD30C8F7}" presName="spaceRect" presStyleCnt="0"/>
      <dgm:spPr/>
    </dgm:pt>
    <dgm:pt modelId="{19CD83C9-3BC3-454E-A531-FA3A37BC6F9A}" type="pres">
      <dgm:prSet presAssocID="{5E033917-4442-4573-934E-3FB2FD30C8F7}" presName="parTx" presStyleLbl="revTx" presStyleIdx="2" presStyleCnt="3">
        <dgm:presLayoutVars>
          <dgm:chMax val="0"/>
          <dgm:chPref val="0"/>
        </dgm:presLayoutVars>
      </dgm:prSet>
      <dgm:spPr/>
    </dgm:pt>
  </dgm:ptLst>
  <dgm:cxnLst>
    <dgm:cxn modelId="{9F682145-1565-41EA-8B9C-AE779BCCE5F9}" type="presOf" srcId="{962DE035-63F3-4179-BA63-F82E7BF92C77}" destId="{75E436A9-E574-4FF6-BF8F-E5264AE216F6}" srcOrd="0" destOrd="0" presId="urn:microsoft.com/office/officeart/2018/2/layout/IconVerticalSolidList"/>
    <dgm:cxn modelId="{96DD1253-B288-4423-AE1B-9AC28F2507B2}" srcId="{1A763948-C451-4758-BBAC-F7BCEE244CFA}" destId="{5E033917-4442-4573-934E-3FB2FD30C8F7}" srcOrd="2" destOrd="0" parTransId="{1E8F4FF4-953F-4081-9260-82A7471D506B}" sibTransId="{0DF81FB2-65F1-443F-9D75-992B85560E9F}"/>
    <dgm:cxn modelId="{436EB368-3A79-428F-9EB5-20540C71E89F}" srcId="{1A763948-C451-4758-BBAC-F7BCEE244CFA}" destId="{962DE035-63F3-4179-BA63-F82E7BF92C77}" srcOrd="0" destOrd="0" parTransId="{4BA88F04-030A-4BBE-AF52-E760AFE6D289}" sibTransId="{17EA40D5-0F0B-417E-9815-BC4954A540D4}"/>
    <dgm:cxn modelId="{C905027D-552A-466B-B08E-2F2E4B2CA9AF}" type="presOf" srcId="{95F4417E-2811-47A8-94A9-F07DE83302E2}" destId="{828F328F-8824-4179-8CCF-9CC598DAA4F8}" srcOrd="0" destOrd="0" presId="urn:microsoft.com/office/officeart/2018/2/layout/IconVerticalSolidList"/>
    <dgm:cxn modelId="{09B4F5B8-B7B5-4FAB-A158-93DF6081E9A7}" type="presOf" srcId="{5E033917-4442-4573-934E-3FB2FD30C8F7}" destId="{19CD83C9-3BC3-454E-A531-FA3A37BC6F9A}" srcOrd="0" destOrd="0" presId="urn:microsoft.com/office/officeart/2018/2/layout/IconVerticalSolidList"/>
    <dgm:cxn modelId="{5C3D82D7-41B9-4772-A9CF-D7517E9C660F}" srcId="{1A763948-C451-4758-BBAC-F7BCEE244CFA}" destId="{95F4417E-2811-47A8-94A9-F07DE83302E2}" srcOrd="1" destOrd="0" parTransId="{50BAF92D-F67B-4167-AAAA-7095C5CDC9BE}" sibTransId="{FD23A321-DDDB-46C8-A588-C5A6A9567897}"/>
    <dgm:cxn modelId="{581707DD-BD09-432B-8E7E-C2FC0BF6F90B}" type="presOf" srcId="{1A763948-C451-4758-BBAC-F7BCEE244CFA}" destId="{C8FA1963-E954-4C42-9AB4-74E0C25E776A}" srcOrd="0" destOrd="0" presId="urn:microsoft.com/office/officeart/2018/2/layout/IconVerticalSolidList"/>
    <dgm:cxn modelId="{05638AEA-020D-48D4-9128-7D8012DDD931}" type="presParOf" srcId="{C8FA1963-E954-4C42-9AB4-74E0C25E776A}" destId="{BB793B54-8EE7-43E9-A838-856D4E7253E0}" srcOrd="0" destOrd="0" presId="urn:microsoft.com/office/officeart/2018/2/layout/IconVerticalSolidList"/>
    <dgm:cxn modelId="{8F1C08D6-0C0C-4506-94EE-DFC11773E3FB}" type="presParOf" srcId="{BB793B54-8EE7-43E9-A838-856D4E7253E0}" destId="{320F6DEA-4C1D-4C06-89EE-D9FB08094292}" srcOrd="0" destOrd="0" presId="urn:microsoft.com/office/officeart/2018/2/layout/IconVerticalSolidList"/>
    <dgm:cxn modelId="{B78CCBF7-9548-49F1-BBAB-52EE614FCF07}" type="presParOf" srcId="{BB793B54-8EE7-43E9-A838-856D4E7253E0}" destId="{66040DBF-8229-4FD8-B32B-CA842506435A}" srcOrd="1" destOrd="0" presId="urn:microsoft.com/office/officeart/2018/2/layout/IconVerticalSolidList"/>
    <dgm:cxn modelId="{B241CBD5-3468-465B-AE10-DC81E4E97A4D}" type="presParOf" srcId="{BB793B54-8EE7-43E9-A838-856D4E7253E0}" destId="{5307FD8F-8A7E-4F93-87AB-16A9D70ACB00}" srcOrd="2" destOrd="0" presId="urn:microsoft.com/office/officeart/2018/2/layout/IconVerticalSolidList"/>
    <dgm:cxn modelId="{439FB72F-EC43-48D2-BCDC-31E87649333B}" type="presParOf" srcId="{BB793B54-8EE7-43E9-A838-856D4E7253E0}" destId="{75E436A9-E574-4FF6-BF8F-E5264AE216F6}" srcOrd="3" destOrd="0" presId="urn:microsoft.com/office/officeart/2018/2/layout/IconVerticalSolidList"/>
    <dgm:cxn modelId="{E37F407B-8BA0-49BC-9EEA-238B7B45E442}" type="presParOf" srcId="{C8FA1963-E954-4C42-9AB4-74E0C25E776A}" destId="{9DE1A7AF-AFDE-4015-A424-67D13D784532}" srcOrd="1" destOrd="0" presId="urn:microsoft.com/office/officeart/2018/2/layout/IconVerticalSolidList"/>
    <dgm:cxn modelId="{1C694D25-C5E3-4A49-9128-05311610EC26}" type="presParOf" srcId="{C8FA1963-E954-4C42-9AB4-74E0C25E776A}" destId="{5A878296-A5B8-4BB4-B041-B9A52F0C3DB1}" srcOrd="2" destOrd="0" presId="urn:microsoft.com/office/officeart/2018/2/layout/IconVerticalSolidList"/>
    <dgm:cxn modelId="{FA2A4F22-8224-4381-9A73-89009B15AA9C}" type="presParOf" srcId="{5A878296-A5B8-4BB4-B041-B9A52F0C3DB1}" destId="{60FEFB6F-6606-4272-A0F9-89305995D430}" srcOrd="0" destOrd="0" presId="urn:microsoft.com/office/officeart/2018/2/layout/IconVerticalSolidList"/>
    <dgm:cxn modelId="{04752616-B251-4BB0-9FF5-CE3101DB19DA}" type="presParOf" srcId="{5A878296-A5B8-4BB4-B041-B9A52F0C3DB1}" destId="{F672A48D-7733-4FE3-B10C-FB4C63A68D77}" srcOrd="1" destOrd="0" presId="urn:microsoft.com/office/officeart/2018/2/layout/IconVerticalSolidList"/>
    <dgm:cxn modelId="{41948336-3862-44EF-92EB-7C674E97E8AA}" type="presParOf" srcId="{5A878296-A5B8-4BB4-B041-B9A52F0C3DB1}" destId="{3983BA90-E2B7-4F46-9EF8-FA7C8840C003}" srcOrd="2" destOrd="0" presId="urn:microsoft.com/office/officeart/2018/2/layout/IconVerticalSolidList"/>
    <dgm:cxn modelId="{FEC7D02C-EF10-41B4-A236-293EAE6A484C}" type="presParOf" srcId="{5A878296-A5B8-4BB4-B041-B9A52F0C3DB1}" destId="{828F328F-8824-4179-8CCF-9CC598DAA4F8}" srcOrd="3" destOrd="0" presId="urn:microsoft.com/office/officeart/2018/2/layout/IconVerticalSolidList"/>
    <dgm:cxn modelId="{FB968529-F355-4EEC-9826-F025CA095275}" type="presParOf" srcId="{C8FA1963-E954-4C42-9AB4-74E0C25E776A}" destId="{3E389FBC-65D8-4535-A407-23A167617B1B}" srcOrd="3" destOrd="0" presId="urn:microsoft.com/office/officeart/2018/2/layout/IconVerticalSolidList"/>
    <dgm:cxn modelId="{9FBFB1A8-4902-4B96-90C0-7D2BA43AB02D}" type="presParOf" srcId="{C8FA1963-E954-4C42-9AB4-74E0C25E776A}" destId="{60D1B156-22CC-4CCC-BEDA-0260208A9094}" srcOrd="4" destOrd="0" presId="urn:microsoft.com/office/officeart/2018/2/layout/IconVerticalSolidList"/>
    <dgm:cxn modelId="{6F08EA93-8B9F-4691-B07D-352E1E4571CE}" type="presParOf" srcId="{60D1B156-22CC-4CCC-BEDA-0260208A9094}" destId="{41599145-C8B7-4E7A-A968-B1E51679AA12}" srcOrd="0" destOrd="0" presId="urn:microsoft.com/office/officeart/2018/2/layout/IconVerticalSolidList"/>
    <dgm:cxn modelId="{49B1F70A-CADB-465B-B2CC-0DC1B9ADD947}" type="presParOf" srcId="{60D1B156-22CC-4CCC-BEDA-0260208A9094}" destId="{E5326A3C-320A-4C01-A034-E54CC6093B8B}" srcOrd="1" destOrd="0" presId="urn:microsoft.com/office/officeart/2018/2/layout/IconVerticalSolidList"/>
    <dgm:cxn modelId="{0DB9F136-7F4D-4D05-8A19-C36DEAA3D21C}" type="presParOf" srcId="{60D1B156-22CC-4CCC-BEDA-0260208A9094}" destId="{D5FB4368-B81D-4957-9DA2-00EC94F6A442}" srcOrd="2" destOrd="0" presId="urn:microsoft.com/office/officeart/2018/2/layout/IconVerticalSolidList"/>
    <dgm:cxn modelId="{00BA1B60-E7C7-48C1-8596-AEFDA757EA95}" type="presParOf" srcId="{60D1B156-22CC-4CCC-BEDA-0260208A9094}" destId="{19CD83C9-3BC3-454E-A531-FA3A37BC6F9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34678BC-EEB7-42AD-AF9D-645C145DDA70}"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CAD395EA-D828-4E30-95E5-8F50629B8EFE}">
      <dgm:prSet phldr="0"/>
      <dgm:spPr/>
      <dgm:t>
        <a:bodyPr/>
        <a:lstStyle/>
        <a:p>
          <a:pPr>
            <a:lnSpc>
              <a:spcPct val="100000"/>
            </a:lnSpc>
          </a:pPr>
          <a:r>
            <a:rPr lang="en-US">
              <a:latin typeface="Garamond" panose="02020404030301010803" pitchFamily="18" charset="0"/>
            </a:rPr>
            <a:t>Diversity, Equity, and Inclusion Committee</a:t>
          </a:r>
        </a:p>
      </dgm:t>
    </dgm:pt>
    <dgm:pt modelId="{08BD8E7D-E2BC-4AC7-BC39-9C6C1689E0DE}" type="parTrans" cxnId="{BBA7C06A-CF01-4AB7-AB91-2A88A8F9BA4F}">
      <dgm:prSet/>
      <dgm:spPr/>
      <dgm:t>
        <a:bodyPr/>
        <a:lstStyle/>
        <a:p>
          <a:endParaRPr lang="en-US"/>
        </a:p>
      </dgm:t>
    </dgm:pt>
    <dgm:pt modelId="{BB53CD70-6BF3-483A-9456-B02E630B86CE}" type="sibTrans" cxnId="{BBA7C06A-CF01-4AB7-AB91-2A88A8F9BA4F}">
      <dgm:prSet/>
      <dgm:spPr/>
      <dgm:t>
        <a:bodyPr/>
        <a:lstStyle/>
        <a:p>
          <a:endParaRPr lang="en-US"/>
        </a:p>
      </dgm:t>
    </dgm:pt>
    <dgm:pt modelId="{B8BF4102-4C7B-49AD-B361-4960F82AFB81}">
      <dgm:prSet phldr="0"/>
      <dgm:spPr/>
      <dgm:t>
        <a:bodyPr/>
        <a:lstStyle/>
        <a:p>
          <a:pPr>
            <a:lnSpc>
              <a:spcPct val="100000"/>
            </a:lnSpc>
          </a:pPr>
          <a:r>
            <a:rPr lang="en-US">
              <a:latin typeface="Garamond" panose="02020404030301010803" pitchFamily="18" charset="0"/>
            </a:rPr>
            <a:t>Article Submission Review Committee</a:t>
          </a:r>
        </a:p>
      </dgm:t>
    </dgm:pt>
    <dgm:pt modelId="{F684C65D-D71E-4D93-A2B2-E946A179858D}" type="parTrans" cxnId="{3A9FA940-6346-49E1-8A70-18FA6D09E3EC}">
      <dgm:prSet/>
      <dgm:spPr/>
      <dgm:t>
        <a:bodyPr/>
        <a:lstStyle/>
        <a:p>
          <a:endParaRPr lang="en-US"/>
        </a:p>
      </dgm:t>
    </dgm:pt>
    <dgm:pt modelId="{8CAB8C5C-4687-49EB-82B6-CC63EE12626D}" type="sibTrans" cxnId="{3A9FA940-6346-49E1-8A70-18FA6D09E3EC}">
      <dgm:prSet/>
      <dgm:spPr/>
      <dgm:t>
        <a:bodyPr/>
        <a:lstStyle/>
        <a:p>
          <a:endParaRPr lang="en-US"/>
        </a:p>
      </dgm:t>
    </dgm:pt>
    <dgm:pt modelId="{307F0F41-B970-4D34-9DF7-ADBBE485C34F}">
      <dgm:prSet phldr="0"/>
      <dgm:spPr/>
      <dgm:t>
        <a:bodyPr/>
        <a:lstStyle/>
        <a:p>
          <a:pPr>
            <a:lnSpc>
              <a:spcPct val="100000"/>
            </a:lnSpc>
          </a:pPr>
          <a:r>
            <a:rPr lang="en-US">
              <a:latin typeface="Garamond" panose="02020404030301010803" pitchFamily="18" charset="0"/>
            </a:rPr>
            <a:t>Student Note Development</a:t>
          </a:r>
        </a:p>
      </dgm:t>
    </dgm:pt>
    <dgm:pt modelId="{D972CBB1-8BA2-43FD-AE40-17385A3381EF}" type="parTrans" cxnId="{7550BF57-D4C9-4A13-B8AD-EE4F25068C56}">
      <dgm:prSet/>
      <dgm:spPr/>
      <dgm:t>
        <a:bodyPr/>
        <a:lstStyle/>
        <a:p>
          <a:endParaRPr lang="en-US"/>
        </a:p>
      </dgm:t>
    </dgm:pt>
    <dgm:pt modelId="{D606DC51-05E8-4332-8BC8-EFA2F8C3337B}" type="sibTrans" cxnId="{7550BF57-D4C9-4A13-B8AD-EE4F25068C56}">
      <dgm:prSet/>
      <dgm:spPr/>
      <dgm:t>
        <a:bodyPr/>
        <a:lstStyle/>
        <a:p>
          <a:endParaRPr lang="en-US"/>
        </a:p>
      </dgm:t>
    </dgm:pt>
    <dgm:pt modelId="{0F077AEF-071B-4D17-8836-123E1CB7A2E2}">
      <dgm:prSet phldr="0"/>
      <dgm:spPr/>
      <dgm:t>
        <a:bodyPr/>
        <a:lstStyle/>
        <a:p>
          <a:pPr>
            <a:lnSpc>
              <a:spcPct val="100000"/>
            </a:lnSpc>
          </a:pPr>
          <a:r>
            <a:rPr lang="en-US">
              <a:latin typeface="Garamond" panose="02020404030301010803" pitchFamily="18" charset="0"/>
            </a:rPr>
            <a:t>Event Planning Committee</a:t>
          </a:r>
        </a:p>
      </dgm:t>
    </dgm:pt>
    <dgm:pt modelId="{23DF852D-D8DB-484D-ADED-A0E8F3A9B4AB}" type="parTrans" cxnId="{A9C11128-A51D-4231-B1FC-80ED19FB7361}">
      <dgm:prSet/>
      <dgm:spPr/>
      <dgm:t>
        <a:bodyPr/>
        <a:lstStyle/>
        <a:p>
          <a:endParaRPr lang="en-US"/>
        </a:p>
      </dgm:t>
    </dgm:pt>
    <dgm:pt modelId="{BA98701C-CB77-4C9C-BA7A-73C2057D7E01}" type="sibTrans" cxnId="{A9C11128-A51D-4231-B1FC-80ED19FB7361}">
      <dgm:prSet/>
      <dgm:spPr/>
      <dgm:t>
        <a:bodyPr/>
        <a:lstStyle/>
        <a:p>
          <a:endParaRPr lang="en-US"/>
        </a:p>
      </dgm:t>
    </dgm:pt>
    <dgm:pt modelId="{E86B0A2C-71B0-46E6-923C-45E93258F85E}" type="pres">
      <dgm:prSet presAssocID="{D34678BC-EEB7-42AD-AF9D-645C145DDA70}" presName="root" presStyleCnt="0">
        <dgm:presLayoutVars>
          <dgm:dir/>
          <dgm:resizeHandles val="exact"/>
        </dgm:presLayoutVars>
      </dgm:prSet>
      <dgm:spPr/>
    </dgm:pt>
    <dgm:pt modelId="{D8EC136D-3582-4E28-B2F0-DE6DDB192A51}" type="pres">
      <dgm:prSet presAssocID="{CAD395EA-D828-4E30-95E5-8F50629B8EFE}" presName="compNode" presStyleCnt="0"/>
      <dgm:spPr/>
    </dgm:pt>
    <dgm:pt modelId="{7EE69884-66F4-4E76-8D39-004260C6E0FE}" type="pres">
      <dgm:prSet presAssocID="{CAD395EA-D828-4E30-95E5-8F50629B8EFE}" presName="bgRect" presStyleLbl="bgShp" presStyleIdx="0" presStyleCnt="4"/>
      <dgm:spPr>
        <a:solidFill>
          <a:schemeClr val="bg1">
            <a:lumMod val="95000"/>
          </a:schemeClr>
        </a:solidFill>
      </dgm:spPr>
    </dgm:pt>
    <dgm:pt modelId="{EF172D0F-73EE-49C2-B8A1-A43BBD824199}" type="pres">
      <dgm:prSet presAssocID="{CAD395EA-D828-4E30-95E5-8F50629B8EFE}"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Users outline"/>
        </a:ext>
      </dgm:extLst>
    </dgm:pt>
    <dgm:pt modelId="{71250B48-F089-462F-8BAD-3755DE1193EC}" type="pres">
      <dgm:prSet presAssocID="{CAD395EA-D828-4E30-95E5-8F50629B8EFE}" presName="spaceRect" presStyleCnt="0"/>
      <dgm:spPr/>
    </dgm:pt>
    <dgm:pt modelId="{5C7DD99B-7932-42C0-95E4-47E3F4C70267}" type="pres">
      <dgm:prSet presAssocID="{CAD395EA-D828-4E30-95E5-8F50629B8EFE}" presName="parTx" presStyleLbl="revTx" presStyleIdx="0" presStyleCnt="4">
        <dgm:presLayoutVars>
          <dgm:chMax val="0"/>
          <dgm:chPref val="0"/>
        </dgm:presLayoutVars>
      </dgm:prSet>
      <dgm:spPr/>
    </dgm:pt>
    <dgm:pt modelId="{509C1EE1-8C36-4A95-B364-937C111FBEBC}" type="pres">
      <dgm:prSet presAssocID="{BB53CD70-6BF3-483A-9456-B02E630B86CE}" presName="sibTrans" presStyleCnt="0"/>
      <dgm:spPr/>
    </dgm:pt>
    <dgm:pt modelId="{9DFE6A96-9397-4B02-A8DD-0C56109BDC22}" type="pres">
      <dgm:prSet presAssocID="{B8BF4102-4C7B-49AD-B361-4960F82AFB81}" presName="compNode" presStyleCnt="0"/>
      <dgm:spPr/>
    </dgm:pt>
    <dgm:pt modelId="{699BA003-7CF3-409E-883F-A691B785B0A0}" type="pres">
      <dgm:prSet presAssocID="{B8BF4102-4C7B-49AD-B361-4960F82AFB81}" presName="bgRect" presStyleLbl="bgShp" presStyleIdx="1" presStyleCnt="4"/>
      <dgm:spPr>
        <a:solidFill>
          <a:schemeClr val="bg1">
            <a:lumMod val="95000"/>
          </a:schemeClr>
        </a:solidFill>
      </dgm:spPr>
    </dgm:pt>
    <dgm:pt modelId="{2244A3B6-88F5-4BA3-8D2E-9ABB05D59225}" type="pres">
      <dgm:prSet presAssocID="{B8BF4102-4C7B-49AD-B361-4960F82AFB81}"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losed book with solid fill"/>
        </a:ext>
      </dgm:extLst>
    </dgm:pt>
    <dgm:pt modelId="{36CFD215-1AE2-4B22-91BC-3B9F3E69DB84}" type="pres">
      <dgm:prSet presAssocID="{B8BF4102-4C7B-49AD-B361-4960F82AFB81}" presName="spaceRect" presStyleCnt="0"/>
      <dgm:spPr/>
    </dgm:pt>
    <dgm:pt modelId="{CBCC4E95-2F88-4F26-A3E4-5E00DAB9CF68}" type="pres">
      <dgm:prSet presAssocID="{B8BF4102-4C7B-49AD-B361-4960F82AFB81}" presName="parTx" presStyleLbl="revTx" presStyleIdx="1" presStyleCnt="4">
        <dgm:presLayoutVars>
          <dgm:chMax val="0"/>
          <dgm:chPref val="0"/>
        </dgm:presLayoutVars>
      </dgm:prSet>
      <dgm:spPr/>
    </dgm:pt>
    <dgm:pt modelId="{3D1B4DD1-F57D-499F-8855-8D74B23A67D1}" type="pres">
      <dgm:prSet presAssocID="{8CAB8C5C-4687-49EB-82B6-CC63EE12626D}" presName="sibTrans" presStyleCnt="0"/>
      <dgm:spPr/>
    </dgm:pt>
    <dgm:pt modelId="{798C1FBC-DD73-47C7-9922-D65734ABDDB1}" type="pres">
      <dgm:prSet presAssocID="{307F0F41-B970-4D34-9DF7-ADBBE485C34F}" presName="compNode" presStyleCnt="0"/>
      <dgm:spPr/>
    </dgm:pt>
    <dgm:pt modelId="{88A18285-E5F5-4B8B-9C06-B686B35535C4}" type="pres">
      <dgm:prSet presAssocID="{307F0F41-B970-4D34-9DF7-ADBBE485C34F}" presName="bgRect" presStyleLbl="bgShp" presStyleIdx="2" presStyleCnt="4"/>
      <dgm:spPr>
        <a:solidFill>
          <a:schemeClr val="bg1">
            <a:lumMod val="95000"/>
          </a:schemeClr>
        </a:solidFill>
      </dgm:spPr>
    </dgm:pt>
    <dgm:pt modelId="{BB08B5C9-97FA-42B5-A042-B2146603C5BB}" type="pres">
      <dgm:prSet presAssocID="{307F0F41-B970-4D34-9DF7-ADBBE485C34F}"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Pencil outline"/>
        </a:ext>
      </dgm:extLst>
    </dgm:pt>
    <dgm:pt modelId="{CE247631-D8AA-48DF-8655-9DA65BEA56CD}" type="pres">
      <dgm:prSet presAssocID="{307F0F41-B970-4D34-9DF7-ADBBE485C34F}" presName="spaceRect" presStyleCnt="0"/>
      <dgm:spPr/>
    </dgm:pt>
    <dgm:pt modelId="{CEE498E7-C40E-4D9F-8B2E-9F342A21D303}" type="pres">
      <dgm:prSet presAssocID="{307F0F41-B970-4D34-9DF7-ADBBE485C34F}" presName="parTx" presStyleLbl="revTx" presStyleIdx="2" presStyleCnt="4">
        <dgm:presLayoutVars>
          <dgm:chMax val="0"/>
          <dgm:chPref val="0"/>
        </dgm:presLayoutVars>
      </dgm:prSet>
      <dgm:spPr/>
    </dgm:pt>
    <dgm:pt modelId="{91F54150-3DE3-4E07-88D4-125935CD16C3}" type="pres">
      <dgm:prSet presAssocID="{D606DC51-05E8-4332-8BC8-EFA2F8C3337B}" presName="sibTrans" presStyleCnt="0"/>
      <dgm:spPr/>
    </dgm:pt>
    <dgm:pt modelId="{63B3C318-0923-4A4E-9CB6-2275A2AC401E}" type="pres">
      <dgm:prSet presAssocID="{0F077AEF-071B-4D17-8836-123E1CB7A2E2}" presName="compNode" presStyleCnt="0"/>
      <dgm:spPr/>
    </dgm:pt>
    <dgm:pt modelId="{142D978C-AFEB-4452-B704-85E3B43C9D58}" type="pres">
      <dgm:prSet presAssocID="{0F077AEF-071B-4D17-8836-123E1CB7A2E2}" presName="bgRect" presStyleLbl="bgShp" presStyleIdx="3" presStyleCnt="4"/>
      <dgm:spPr>
        <a:solidFill>
          <a:schemeClr val="bg1">
            <a:lumMod val="95000"/>
          </a:schemeClr>
        </a:solidFill>
      </dgm:spPr>
    </dgm:pt>
    <dgm:pt modelId="{DF542B14-049B-4B91-8DFD-A01FAF97571A}" type="pres">
      <dgm:prSet presAssocID="{0F077AEF-071B-4D17-8836-123E1CB7A2E2}"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Party hat outline"/>
        </a:ext>
      </dgm:extLst>
    </dgm:pt>
    <dgm:pt modelId="{46F5AF1D-5DA0-494D-94BF-037F205DB736}" type="pres">
      <dgm:prSet presAssocID="{0F077AEF-071B-4D17-8836-123E1CB7A2E2}" presName="spaceRect" presStyleCnt="0"/>
      <dgm:spPr/>
    </dgm:pt>
    <dgm:pt modelId="{9F573358-368B-4C61-9B01-5821622870BB}" type="pres">
      <dgm:prSet presAssocID="{0F077AEF-071B-4D17-8836-123E1CB7A2E2}" presName="parTx" presStyleLbl="revTx" presStyleIdx="3" presStyleCnt="4">
        <dgm:presLayoutVars>
          <dgm:chMax val="0"/>
          <dgm:chPref val="0"/>
        </dgm:presLayoutVars>
      </dgm:prSet>
      <dgm:spPr/>
    </dgm:pt>
  </dgm:ptLst>
  <dgm:cxnLst>
    <dgm:cxn modelId="{95CA2A07-0D5C-4BC5-AA28-8B9F77E558E3}" type="presOf" srcId="{307F0F41-B970-4D34-9DF7-ADBBE485C34F}" destId="{CEE498E7-C40E-4D9F-8B2E-9F342A21D303}" srcOrd="0" destOrd="0" presId="urn:microsoft.com/office/officeart/2018/2/layout/IconVerticalSolidList"/>
    <dgm:cxn modelId="{35883527-3799-46FA-A67C-1EA16F36E74E}" type="presOf" srcId="{CAD395EA-D828-4E30-95E5-8F50629B8EFE}" destId="{5C7DD99B-7932-42C0-95E4-47E3F4C70267}" srcOrd="0" destOrd="0" presId="urn:microsoft.com/office/officeart/2018/2/layout/IconVerticalSolidList"/>
    <dgm:cxn modelId="{A9C11128-A51D-4231-B1FC-80ED19FB7361}" srcId="{D34678BC-EEB7-42AD-AF9D-645C145DDA70}" destId="{0F077AEF-071B-4D17-8836-123E1CB7A2E2}" srcOrd="3" destOrd="0" parTransId="{23DF852D-D8DB-484D-ADED-A0E8F3A9B4AB}" sibTransId="{BA98701C-CB77-4C9C-BA7A-73C2057D7E01}"/>
    <dgm:cxn modelId="{3A9FA940-6346-49E1-8A70-18FA6D09E3EC}" srcId="{D34678BC-EEB7-42AD-AF9D-645C145DDA70}" destId="{B8BF4102-4C7B-49AD-B361-4960F82AFB81}" srcOrd="1" destOrd="0" parTransId="{F684C65D-D71E-4D93-A2B2-E946A179858D}" sibTransId="{8CAB8C5C-4687-49EB-82B6-CC63EE12626D}"/>
    <dgm:cxn modelId="{7550BF57-D4C9-4A13-B8AD-EE4F25068C56}" srcId="{D34678BC-EEB7-42AD-AF9D-645C145DDA70}" destId="{307F0F41-B970-4D34-9DF7-ADBBE485C34F}" srcOrd="2" destOrd="0" parTransId="{D972CBB1-8BA2-43FD-AE40-17385A3381EF}" sibTransId="{D606DC51-05E8-4332-8BC8-EFA2F8C3337B}"/>
    <dgm:cxn modelId="{E4A5C462-FC59-4638-A085-7BE2C4393C31}" type="presOf" srcId="{D34678BC-EEB7-42AD-AF9D-645C145DDA70}" destId="{E86B0A2C-71B0-46E6-923C-45E93258F85E}" srcOrd="0" destOrd="0" presId="urn:microsoft.com/office/officeart/2018/2/layout/IconVerticalSolidList"/>
    <dgm:cxn modelId="{BBA7C06A-CF01-4AB7-AB91-2A88A8F9BA4F}" srcId="{D34678BC-EEB7-42AD-AF9D-645C145DDA70}" destId="{CAD395EA-D828-4E30-95E5-8F50629B8EFE}" srcOrd="0" destOrd="0" parTransId="{08BD8E7D-E2BC-4AC7-BC39-9C6C1689E0DE}" sibTransId="{BB53CD70-6BF3-483A-9456-B02E630B86CE}"/>
    <dgm:cxn modelId="{E4313D70-E50F-4DB7-AFBF-C79882BDF97F}" type="presOf" srcId="{B8BF4102-4C7B-49AD-B361-4960F82AFB81}" destId="{CBCC4E95-2F88-4F26-A3E4-5E00DAB9CF68}" srcOrd="0" destOrd="0" presId="urn:microsoft.com/office/officeart/2018/2/layout/IconVerticalSolidList"/>
    <dgm:cxn modelId="{5A62E776-F955-49F1-A41C-BB52AA7E9E20}" type="presOf" srcId="{0F077AEF-071B-4D17-8836-123E1CB7A2E2}" destId="{9F573358-368B-4C61-9B01-5821622870BB}" srcOrd="0" destOrd="0" presId="urn:microsoft.com/office/officeart/2018/2/layout/IconVerticalSolidList"/>
    <dgm:cxn modelId="{093F0C09-35A8-47F1-BC03-E5C3B877D6F0}" type="presParOf" srcId="{E86B0A2C-71B0-46E6-923C-45E93258F85E}" destId="{D8EC136D-3582-4E28-B2F0-DE6DDB192A51}" srcOrd="0" destOrd="0" presId="urn:microsoft.com/office/officeart/2018/2/layout/IconVerticalSolidList"/>
    <dgm:cxn modelId="{9BB61E70-97AC-454C-B071-258152CB33C0}" type="presParOf" srcId="{D8EC136D-3582-4E28-B2F0-DE6DDB192A51}" destId="{7EE69884-66F4-4E76-8D39-004260C6E0FE}" srcOrd="0" destOrd="0" presId="urn:microsoft.com/office/officeart/2018/2/layout/IconVerticalSolidList"/>
    <dgm:cxn modelId="{718DBDBA-B2CD-48CC-BC16-47C73EA962B8}" type="presParOf" srcId="{D8EC136D-3582-4E28-B2F0-DE6DDB192A51}" destId="{EF172D0F-73EE-49C2-B8A1-A43BBD824199}" srcOrd="1" destOrd="0" presId="urn:microsoft.com/office/officeart/2018/2/layout/IconVerticalSolidList"/>
    <dgm:cxn modelId="{ECDEEDA5-A106-4060-BE67-69F2CFADADD6}" type="presParOf" srcId="{D8EC136D-3582-4E28-B2F0-DE6DDB192A51}" destId="{71250B48-F089-462F-8BAD-3755DE1193EC}" srcOrd="2" destOrd="0" presId="urn:microsoft.com/office/officeart/2018/2/layout/IconVerticalSolidList"/>
    <dgm:cxn modelId="{29C058B8-C90B-4BA4-AD55-6E309E866DDB}" type="presParOf" srcId="{D8EC136D-3582-4E28-B2F0-DE6DDB192A51}" destId="{5C7DD99B-7932-42C0-95E4-47E3F4C70267}" srcOrd="3" destOrd="0" presId="urn:microsoft.com/office/officeart/2018/2/layout/IconVerticalSolidList"/>
    <dgm:cxn modelId="{F01538FF-1B56-4040-8741-40E0DDA0F30D}" type="presParOf" srcId="{E86B0A2C-71B0-46E6-923C-45E93258F85E}" destId="{509C1EE1-8C36-4A95-B364-937C111FBEBC}" srcOrd="1" destOrd="0" presId="urn:microsoft.com/office/officeart/2018/2/layout/IconVerticalSolidList"/>
    <dgm:cxn modelId="{0BA92F7E-CAEF-45D8-8B55-EDB33C7B973F}" type="presParOf" srcId="{E86B0A2C-71B0-46E6-923C-45E93258F85E}" destId="{9DFE6A96-9397-4B02-A8DD-0C56109BDC22}" srcOrd="2" destOrd="0" presId="urn:microsoft.com/office/officeart/2018/2/layout/IconVerticalSolidList"/>
    <dgm:cxn modelId="{648BCB7E-3480-40B4-970D-2BD81B054186}" type="presParOf" srcId="{9DFE6A96-9397-4B02-A8DD-0C56109BDC22}" destId="{699BA003-7CF3-409E-883F-A691B785B0A0}" srcOrd="0" destOrd="0" presId="urn:microsoft.com/office/officeart/2018/2/layout/IconVerticalSolidList"/>
    <dgm:cxn modelId="{5C39AEE1-35BB-4E18-BCBD-3649DF8AF672}" type="presParOf" srcId="{9DFE6A96-9397-4B02-A8DD-0C56109BDC22}" destId="{2244A3B6-88F5-4BA3-8D2E-9ABB05D59225}" srcOrd="1" destOrd="0" presId="urn:microsoft.com/office/officeart/2018/2/layout/IconVerticalSolidList"/>
    <dgm:cxn modelId="{D224153E-FEB3-4B19-AD66-487C803A7B77}" type="presParOf" srcId="{9DFE6A96-9397-4B02-A8DD-0C56109BDC22}" destId="{36CFD215-1AE2-4B22-91BC-3B9F3E69DB84}" srcOrd="2" destOrd="0" presId="urn:microsoft.com/office/officeart/2018/2/layout/IconVerticalSolidList"/>
    <dgm:cxn modelId="{73343CEF-DE19-4255-B1E4-40C7EF427C97}" type="presParOf" srcId="{9DFE6A96-9397-4B02-A8DD-0C56109BDC22}" destId="{CBCC4E95-2F88-4F26-A3E4-5E00DAB9CF68}" srcOrd="3" destOrd="0" presId="urn:microsoft.com/office/officeart/2018/2/layout/IconVerticalSolidList"/>
    <dgm:cxn modelId="{BEE2BF90-A712-4C8C-A961-3CB70B66FDF7}" type="presParOf" srcId="{E86B0A2C-71B0-46E6-923C-45E93258F85E}" destId="{3D1B4DD1-F57D-499F-8855-8D74B23A67D1}" srcOrd="3" destOrd="0" presId="urn:microsoft.com/office/officeart/2018/2/layout/IconVerticalSolidList"/>
    <dgm:cxn modelId="{7CF5E640-0431-4416-A04B-98AC2EFF1CE8}" type="presParOf" srcId="{E86B0A2C-71B0-46E6-923C-45E93258F85E}" destId="{798C1FBC-DD73-47C7-9922-D65734ABDDB1}" srcOrd="4" destOrd="0" presId="urn:microsoft.com/office/officeart/2018/2/layout/IconVerticalSolidList"/>
    <dgm:cxn modelId="{256C4460-5F54-4D07-94E9-76E91BBF75B9}" type="presParOf" srcId="{798C1FBC-DD73-47C7-9922-D65734ABDDB1}" destId="{88A18285-E5F5-4B8B-9C06-B686B35535C4}" srcOrd="0" destOrd="0" presId="urn:microsoft.com/office/officeart/2018/2/layout/IconVerticalSolidList"/>
    <dgm:cxn modelId="{DA90EEEE-1AFC-4B27-9D26-96B6EC3BC13F}" type="presParOf" srcId="{798C1FBC-DD73-47C7-9922-D65734ABDDB1}" destId="{BB08B5C9-97FA-42B5-A042-B2146603C5BB}" srcOrd="1" destOrd="0" presId="urn:microsoft.com/office/officeart/2018/2/layout/IconVerticalSolidList"/>
    <dgm:cxn modelId="{65AE9019-7E6A-4C96-BF3F-9FC708CBE080}" type="presParOf" srcId="{798C1FBC-DD73-47C7-9922-D65734ABDDB1}" destId="{CE247631-D8AA-48DF-8655-9DA65BEA56CD}" srcOrd="2" destOrd="0" presId="urn:microsoft.com/office/officeart/2018/2/layout/IconVerticalSolidList"/>
    <dgm:cxn modelId="{1106ECA2-4034-48F1-B4E1-0B4BB4968CBB}" type="presParOf" srcId="{798C1FBC-DD73-47C7-9922-D65734ABDDB1}" destId="{CEE498E7-C40E-4D9F-8B2E-9F342A21D303}" srcOrd="3" destOrd="0" presId="urn:microsoft.com/office/officeart/2018/2/layout/IconVerticalSolidList"/>
    <dgm:cxn modelId="{F4D2A5B1-5DDD-48EF-9C1B-111E0E6B6DAE}" type="presParOf" srcId="{E86B0A2C-71B0-46E6-923C-45E93258F85E}" destId="{91F54150-3DE3-4E07-88D4-125935CD16C3}" srcOrd="5" destOrd="0" presId="urn:microsoft.com/office/officeart/2018/2/layout/IconVerticalSolidList"/>
    <dgm:cxn modelId="{654F3326-6DEB-4B18-942C-190F3A7AEB07}" type="presParOf" srcId="{E86B0A2C-71B0-46E6-923C-45E93258F85E}" destId="{63B3C318-0923-4A4E-9CB6-2275A2AC401E}" srcOrd="6" destOrd="0" presId="urn:microsoft.com/office/officeart/2018/2/layout/IconVerticalSolidList"/>
    <dgm:cxn modelId="{53DD585E-0334-4867-9E2B-10B5A08527F3}" type="presParOf" srcId="{63B3C318-0923-4A4E-9CB6-2275A2AC401E}" destId="{142D978C-AFEB-4452-B704-85E3B43C9D58}" srcOrd="0" destOrd="0" presId="urn:microsoft.com/office/officeart/2018/2/layout/IconVerticalSolidList"/>
    <dgm:cxn modelId="{A871BCAA-0773-4ACE-BF6F-3BDA8F47B440}" type="presParOf" srcId="{63B3C318-0923-4A4E-9CB6-2275A2AC401E}" destId="{DF542B14-049B-4B91-8DFD-A01FAF97571A}" srcOrd="1" destOrd="0" presId="urn:microsoft.com/office/officeart/2018/2/layout/IconVerticalSolidList"/>
    <dgm:cxn modelId="{F50F0665-05F6-4CE4-80F0-A91C66291C89}" type="presParOf" srcId="{63B3C318-0923-4A4E-9CB6-2275A2AC401E}" destId="{46F5AF1D-5DA0-494D-94BF-037F205DB736}" srcOrd="2" destOrd="0" presId="urn:microsoft.com/office/officeart/2018/2/layout/IconVerticalSolidList"/>
    <dgm:cxn modelId="{FEC5B2FA-D1FF-4C9E-9987-C4442DB18988}" type="presParOf" srcId="{63B3C318-0923-4A4E-9CB6-2275A2AC401E}" destId="{9F573358-368B-4C61-9B01-5821622870B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A319FE5-BF86-4D00-BC9E-AE312D917B7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B4D67C7-6547-4123-9197-EAD54374CBA3}">
      <dgm:prSet/>
      <dgm:spPr/>
      <dgm:t>
        <a:bodyPr/>
        <a:lstStyle/>
        <a:p>
          <a:pPr>
            <a:lnSpc>
              <a:spcPct val="100000"/>
            </a:lnSpc>
          </a:pPr>
          <a:r>
            <a:rPr lang="en-US">
              <a:latin typeface="Garamond"/>
            </a:rPr>
            <a:t>Launched the Diversity, Equity, and Inclusion (DEI) Committee</a:t>
          </a:r>
        </a:p>
      </dgm:t>
    </dgm:pt>
    <dgm:pt modelId="{5D520FD5-FA3A-452A-9FD9-518863757413}" type="parTrans" cxnId="{072CF0DE-F4AE-4D81-91E5-CD6CD901F81B}">
      <dgm:prSet/>
      <dgm:spPr/>
      <dgm:t>
        <a:bodyPr/>
        <a:lstStyle/>
        <a:p>
          <a:endParaRPr lang="en-US"/>
        </a:p>
      </dgm:t>
    </dgm:pt>
    <dgm:pt modelId="{244AA72F-69DA-4D2E-9CBB-652E57024A4C}" type="sibTrans" cxnId="{072CF0DE-F4AE-4D81-91E5-CD6CD901F81B}">
      <dgm:prSet/>
      <dgm:spPr/>
      <dgm:t>
        <a:bodyPr/>
        <a:lstStyle/>
        <a:p>
          <a:endParaRPr lang="en-US"/>
        </a:p>
      </dgm:t>
    </dgm:pt>
    <dgm:pt modelId="{8F871F10-1446-4AFD-A358-0E75399F8365}">
      <dgm:prSet/>
      <dgm:spPr/>
      <dgm:t>
        <a:bodyPr/>
        <a:lstStyle/>
        <a:p>
          <a:pPr>
            <a:lnSpc>
              <a:spcPct val="100000"/>
            </a:lnSpc>
          </a:pPr>
          <a:r>
            <a:rPr lang="en-US">
              <a:latin typeface="Garamond"/>
            </a:rPr>
            <a:t>Created the Chief Diversity Editor role</a:t>
          </a:r>
        </a:p>
      </dgm:t>
    </dgm:pt>
    <dgm:pt modelId="{FB66438B-2B8C-4193-882C-0D5804F974A4}" type="parTrans" cxnId="{81883FEA-CAAD-4E6D-BEB1-D9A59DBDB00A}">
      <dgm:prSet/>
      <dgm:spPr/>
      <dgm:t>
        <a:bodyPr/>
        <a:lstStyle/>
        <a:p>
          <a:endParaRPr lang="en-US"/>
        </a:p>
      </dgm:t>
    </dgm:pt>
    <dgm:pt modelId="{78915F22-56ED-4FD4-A0C4-F933DC5658F0}" type="sibTrans" cxnId="{81883FEA-CAAD-4E6D-BEB1-D9A59DBDB00A}">
      <dgm:prSet/>
      <dgm:spPr/>
      <dgm:t>
        <a:bodyPr/>
        <a:lstStyle/>
        <a:p>
          <a:endParaRPr lang="en-US"/>
        </a:p>
      </dgm:t>
    </dgm:pt>
    <dgm:pt modelId="{17A44D49-2595-42F8-9475-5D4F8C5BD988}">
      <dgm:prSet/>
      <dgm:spPr/>
      <dgm:t>
        <a:bodyPr/>
        <a:lstStyle/>
        <a:p>
          <a:pPr rtl="0">
            <a:lnSpc>
              <a:spcPct val="100000"/>
            </a:lnSpc>
          </a:pPr>
          <a:r>
            <a:rPr lang="en-US">
              <a:latin typeface="Garamond"/>
            </a:rPr>
            <a:t>Implemented a holistic review of the application process</a:t>
          </a:r>
        </a:p>
      </dgm:t>
    </dgm:pt>
    <dgm:pt modelId="{CD97C159-4276-4542-BD61-902BA525B905}" type="parTrans" cxnId="{071DAAF5-9BD2-4CDC-AB45-C3162BCB89FA}">
      <dgm:prSet/>
      <dgm:spPr/>
      <dgm:t>
        <a:bodyPr/>
        <a:lstStyle/>
        <a:p>
          <a:endParaRPr lang="en-US"/>
        </a:p>
      </dgm:t>
    </dgm:pt>
    <dgm:pt modelId="{30A9F9A8-3278-43DB-9568-498F35753547}" type="sibTrans" cxnId="{071DAAF5-9BD2-4CDC-AB45-C3162BCB89FA}">
      <dgm:prSet/>
      <dgm:spPr/>
      <dgm:t>
        <a:bodyPr/>
        <a:lstStyle/>
        <a:p>
          <a:endParaRPr lang="en-US"/>
        </a:p>
      </dgm:t>
    </dgm:pt>
    <dgm:pt modelId="{EAB2B0C2-ECAF-4FF5-826B-53D64099E432}">
      <dgm:prSet/>
      <dgm:spPr/>
      <dgm:t>
        <a:bodyPr/>
        <a:lstStyle/>
        <a:p>
          <a:pPr rtl="0">
            <a:lnSpc>
              <a:spcPct val="100000"/>
            </a:lnSpc>
          </a:pPr>
          <a:r>
            <a:rPr lang="en-US">
              <a:latin typeface="Garamond"/>
            </a:rPr>
            <a:t>Connected with diverse law review leadership across the country</a:t>
          </a:r>
        </a:p>
      </dgm:t>
    </dgm:pt>
    <dgm:pt modelId="{BCCCD5B2-1C7D-4A6E-8057-16EF52041523}" type="parTrans" cxnId="{10F92342-2F13-4CD5-B9EF-CC43D31E9A11}">
      <dgm:prSet/>
      <dgm:spPr/>
      <dgm:t>
        <a:bodyPr/>
        <a:lstStyle/>
        <a:p>
          <a:endParaRPr lang="en-US"/>
        </a:p>
      </dgm:t>
    </dgm:pt>
    <dgm:pt modelId="{B6AB5CF4-FFDC-4F3C-B53A-015BCA0697BD}" type="sibTrans" cxnId="{10F92342-2F13-4CD5-B9EF-CC43D31E9A11}">
      <dgm:prSet/>
      <dgm:spPr/>
      <dgm:t>
        <a:bodyPr/>
        <a:lstStyle/>
        <a:p>
          <a:endParaRPr lang="en-US"/>
        </a:p>
      </dgm:t>
    </dgm:pt>
    <dgm:pt modelId="{4EF63CF4-BCA4-4CA5-80B5-735CE93F5A2F}">
      <dgm:prSet/>
      <dgm:spPr/>
      <dgm:t>
        <a:bodyPr/>
        <a:lstStyle/>
        <a:p>
          <a:pPr>
            <a:lnSpc>
              <a:spcPct val="100000"/>
            </a:lnSpc>
            <a:buSzPts val="3200"/>
          </a:pPr>
          <a:r>
            <a:rPr lang="en-US">
              <a:latin typeface="Garamond"/>
            </a:rPr>
            <a:t>Mandatory DEI workshops and trainings for all staff</a:t>
          </a:r>
        </a:p>
      </dgm:t>
    </dgm:pt>
    <dgm:pt modelId="{587DA646-3B97-4524-AE47-0C21DCED08AB}" type="parTrans" cxnId="{A9E3C4BB-F532-40A0-9651-644CBAC49173}">
      <dgm:prSet/>
      <dgm:spPr/>
      <dgm:t>
        <a:bodyPr/>
        <a:lstStyle/>
        <a:p>
          <a:endParaRPr lang="en-US"/>
        </a:p>
      </dgm:t>
    </dgm:pt>
    <dgm:pt modelId="{BAE33912-FE9B-4BE9-98B6-50122F334B89}" type="sibTrans" cxnId="{A9E3C4BB-F532-40A0-9651-644CBAC49173}">
      <dgm:prSet/>
      <dgm:spPr/>
      <dgm:t>
        <a:bodyPr/>
        <a:lstStyle/>
        <a:p>
          <a:endParaRPr lang="en-US"/>
        </a:p>
      </dgm:t>
    </dgm:pt>
    <dgm:pt modelId="{BD7BCFD0-72C6-4872-AEB5-AA2AFDA67E81}" type="pres">
      <dgm:prSet presAssocID="{DA319FE5-BF86-4D00-BC9E-AE312D917B77}" presName="root" presStyleCnt="0">
        <dgm:presLayoutVars>
          <dgm:dir/>
          <dgm:resizeHandles val="exact"/>
        </dgm:presLayoutVars>
      </dgm:prSet>
      <dgm:spPr/>
    </dgm:pt>
    <dgm:pt modelId="{30746D9A-D142-414C-8A8D-7931B695550B}" type="pres">
      <dgm:prSet presAssocID="{5B4D67C7-6547-4123-9197-EAD54374CBA3}" presName="compNode" presStyleCnt="0"/>
      <dgm:spPr/>
    </dgm:pt>
    <dgm:pt modelId="{4D04660B-54D9-4559-9A51-216569A1F4DD}" type="pres">
      <dgm:prSet presAssocID="{5B4D67C7-6547-4123-9197-EAD54374CBA3}" presName="bgRect" presStyleLbl="bgShp" presStyleIdx="0" presStyleCnt="5"/>
      <dgm:spPr/>
    </dgm:pt>
    <dgm:pt modelId="{FAAC1044-7941-4C6F-B7E7-8C0C5600E156}" type="pres">
      <dgm:prSet presAssocID="{5B4D67C7-6547-4123-9197-EAD54374CBA3}"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A0D99E80-A990-4E15-8E5B-C346CE85010A}" type="pres">
      <dgm:prSet presAssocID="{5B4D67C7-6547-4123-9197-EAD54374CBA3}" presName="spaceRect" presStyleCnt="0"/>
      <dgm:spPr/>
    </dgm:pt>
    <dgm:pt modelId="{AC0BB6A3-D349-4EB9-8706-79BEFF8AC0D7}" type="pres">
      <dgm:prSet presAssocID="{5B4D67C7-6547-4123-9197-EAD54374CBA3}" presName="parTx" presStyleLbl="revTx" presStyleIdx="0" presStyleCnt="5">
        <dgm:presLayoutVars>
          <dgm:chMax val="0"/>
          <dgm:chPref val="0"/>
        </dgm:presLayoutVars>
      </dgm:prSet>
      <dgm:spPr/>
    </dgm:pt>
    <dgm:pt modelId="{57D6A2D3-671B-4A7D-B34F-C81C273624AC}" type="pres">
      <dgm:prSet presAssocID="{244AA72F-69DA-4D2E-9CBB-652E57024A4C}" presName="sibTrans" presStyleCnt="0"/>
      <dgm:spPr/>
    </dgm:pt>
    <dgm:pt modelId="{74E1E3FD-C730-46D6-BBFA-2D1E883A27A8}" type="pres">
      <dgm:prSet presAssocID="{8F871F10-1446-4AFD-A358-0E75399F8365}" presName="compNode" presStyleCnt="0"/>
      <dgm:spPr/>
    </dgm:pt>
    <dgm:pt modelId="{ECAC37CC-FEF5-4770-84AE-C17D57C62CA6}" type="pres">
      <dgm:prSet presAssocID="{8F871F10-1446-4AFD-A358-0E75399F8365}" presName="bgRect" presStyleLbl="bgShp" presStyleIdx="1" presStyleCnt="5"/>
      <dgm:spPr/>
    </dgm:pt>
    <dgm:pt modelId="{5F5E1EA0-57BA-4905-84AB-25A3545A0D92}" type="pres">
      <dgm:prSet presAssocID="{8F871F10-1446-4AFD-A358-0E75399F8365}" presName="iconRect" presStyleLbl="node1" presStyleIdx="1" presStyleCnt="5"/>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Add with solid fill"/>
        </a:ext>
      </dgm:extLst>
    </dgm:pt>
    <dgm:pt modelId="{76D85136-2984-4A18-A1D9-A718ECF444BB}" type="pres">
      <dgm:prSet presAssocID="{8F871F10-1446-4AFD-A358-0E75399F8365}" presName="spaceRect" presStyleCnt="0"/>
      <dgm:spPr/>
    </dgm:pt>
    <dgm:pt modelId="{A3A99C90-42B7-4956-98BB-D3677DFEB111}" type="pres">
      <dgm:prSet presAssocID="{8F871F10-1446-4AFD-A358-0E75399F8365}" presName="parTx" presStyleLbl="revTx" presStyleIdx="1" presStyleCnt="5">
        <dgm:presLayoutVars>
          <dgm:chMax val="0"/>
          <dgm:chPref val="0"/>
        </dgm:presLayoutVars>
      </dgm:prSet>
      <dgm:spPr/>
    </dgm:pt>
    <dgm:pt modelId="{93C0E785-034E-45AE-80BA-86FC7FDEA88C}" type="pres">
      <dgm:prSet presAssocID="{78915F22-56ED-4FD4-A0C4-F933DC5658F0}" presName="sibTrans" presStyleCnt="0"/>
      <dgm:spPr/>
    </dgm:pt>
    <dgm:pt modelId="{6D5BCF22-1452-4555-B622-736BC2FDDB91}" type="pres">
      <dgm:prSet presAssocID="{17A44D49-2595-42F8-9475-5D4F8C5BD988}" presName="compNode" presStyleCnt="0"/>
      <dgm:spPr/>
    </dgm:pt>
    <dgm:pt modelId="{2E46369E-6CC4-4623-A064-29D431EB6461}" type="pres">
      <dgm:prSet presAssocID="{17A44D49-2595-42F8-9475-5D4F8C5BD988}" presName="bgRect" presStyleLbl="bgShp" presStyleIdx="2" presStyleCnt="5"/>
      <dgm:spPr/>
    </dgm:pt>
    <dgm:pt modelId="{3D72BE4D-25C7-4CEE-9C92-DE57E94E0721}" type="pres">
      <dgm:prSet presAssocID="{17A44D49-2595-42F8-9475-5D4F8C5BD98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AFDAE0F5-446C-4256-B067-BF6053AB5C07}" type="pres">
      <dgm:prSet presAssocID="{17A44D49-2595-42F8-9475-5D4F8C5BD988}" presName="spaceRect" presStyleCnt="0"/>
      <dgm:spPr/>
    </dgm:pt>
    <dgm:pt modelId="{432EA90E-41E7-4E79-B462-84A151B743C1}" type="pres">
      <dgm:prSet presAssocID="{17A44D49-2595-42F8-9475-5D4F8C5BD988}" presName="parTx" presStyleLbl="revTx" presStyleIdx="2" presStyleCnt="5">
        <dgm:presLayoutVars>
          <dgm:chMax val="0"/>
          <dgm:chPref val="0"/>
        </dgm:presLayoutVars>
      </dgm:prSet>
      <dgm:spPr/>
    </dgm:pt>
    <dgm:pt modelId="{DD946825-0718-4428-98E7-192F97402B52}" type="pres">
      <dgm:prSet presAssocID="{30A9F9A8-3278-43DB-9568-498F35753547}" presName="sibTrans" presStyleCnt="0"/>
      <dgm:spPr/>
    </dgm:pt>
    <dgm:pt modelId="{9157BFB5-49E2-4783-8599-8ED727818457}" type="pres">
      <dgm:prSet presAssocID="{EAB2B0C2-ECAF-4FF5-826B-53D64099E432}" presName="compNode" presStyleCnt="0"/>
      <dgm:spPr/>
    </dgm:pt>
    <dgm:pt modelId="{E85BECA9-65FD-436B-B7C9-3AABCF618A2F}" type="pres">
      <dgm:prSet presAssocID="{EAB2B0C2-ECAF-4FF5-826B-53D64099E432}" presName="bgRect" presStyleLbl="bgShp" presStyleIdx="3" presStyleCnt="5"/>
      <dgm:spPr/>
    </dgm:pt>
    <dgm:pt modelId="{E7590D39-BF90-417D-BD51-DC678D4AF430}" type="pres">
      <dgm:prSet presAssocID="{EAB2B0C2-ECAF-4FF5-826B-53D64099E432}" presName="iconRect" presStyleLbl="nod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Link with solid fill"/>
        </a:ext>
      </dgm:extLst>
    </dgm:pt>
    <dgm:pt modelId="{7C548761-4C1C-4D5E-92F6-EEDE4BCBA719}" type="pres">
      <dgm:prSet presAssocID="{EAB2B0C2-ECAF-4FF5-826B-53D64099E432}" presName="spaceRect" presStyleCnt="0"/>
      <dgm:spPr/>
    </dgm:pt>
    <dgm:pt modelId="{009B52BD-B9DA-4BB1-B976-57EF2582A624}" type="pres">
      <dgm:prSet presAssocID="{EAB2B0C2-ECAF-4FF5-826B-53D64099E432}" presName="parTx" presStyleLbl="revTx" presStyleIdx="3" presStyleCnt="5">
        <dgm:presLayoutVars>
          <dgm:chMax val="0"/>
          <dgm:chPref val="0"/>
        </dgm:presLayoutVars>
      </dgm:prSet>
      <dgm:spPr/>
    </dgm:pt>
    <dgm:pt modelId="{2B178434-F68B-4989-990F-50901EC114E5}" type="pres">
      <dgm:prSet presAssocID="{B6AB5CF4-FFDC-4F3C-B53A-015BCA0697BD}" presName="sibTrans" presStyleCnt="0"/>
      <dgm:spPr/>
    </dgm:pt>
    <dgm:pt modelId="{F57ACEF7-838B-4BA5-A388-F6BF53757C1D}" type="pres">
      <dgm:prSet presAssocID="{4EF63CF4-BCA4-4CA5-80B5-735CE93F5A2F}" presName="compNode" presStyleCnt="0"/>
      <dgm:spPr/>
    </dgm:pt>
    <dgm:pt modelId="{5BCBDB31-BDAE-429F-9485-EA3AE54B63A0}" type="pres">
      <dgm:prSet presAssocID="{4EF63CF4-BCA4-4CA5-80B5-735CE93F5A2F}" presName="bgRect" presStyleLbl="bgShp" presStyleIdx="4" presStyleCnt="5"/>
      <dgm:spPr/>
    </dgm:pt>
    <dgm:pt modelId="{277518C9-4086-4149-A132-D23C48C8258E}" type="pres">
      <dgm:prSet presAssocID="{4EF63CF4-BCA4-4CA5-80B5-735CE93F5A2F}" presName="iconRect" presStyleLbl="node1" presStyleIdx="4" presStyleCnt="5"/>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Teacher with solid fill"/>
        </a:ext>
      </dgm:extLst>
    </dgm:pt>
    <dgm:pt modelId="{79EC3EF4-00A9-498B-9E4A-463F54788CE0}" type="pres">
      <dgm:prSet presAssocID="{4EF63CF4-BCA4-4CA5-80B5-735CE93F5A2F}" presName="spaceRect" presStyleCnt="0"/>
      <dgm:spPr/>
    </dgm:pt>
    <dgm:pt modelId="{CF641783-5B8D-4156-887D-61CC3F036410}" type="pres">
      <dgm:prSet presAssocID="{4EF63CF4-BCA4-4CA5-80B5-735CE93F5A2F}" presName="parTx" presStyleLbl="revTx" presStyleIdx="4" presStyleCnt="5">
        <dgm:presLayoutVars>
          <dgm:chMax val="0"/>
          <dgm:chPref val="0"/>
        </dgm:presLayoutVars>
      </dgm:prSet>
      <dgm:spPr/>
    </dgm:pt>
  </dgm:ptLst>
  <dgm:cxnLst>
    <dgm:cxn modelId="{2275BD1C-5D99-42A6-ADA7-C72A55DD9E4E}" type="presOf" srcId="{DA319FE5-BF86-4D00-BC9E-AE312D917B77}" destId="{BD7BCFD0-72C6-4872-AEB5-AA2AFDA67E81}" srcOrd="0" destOrd="0" presId="urn:microsoft.com/office/officeart/2018/2/layout/IconVerticalSolidList"/>
    <dgm:cxn modelId="{D960571F-F6C8-420C-97A6-65837DAABB3C}" type="presOf" srcId="{5B4D67C7-6547-4123-9197-EAD54374CBA3}" destId="{AC0BB6A3-D349-4EB9-8706-79BEFF8AC0D7}" srcOrd="0" destOrd="0" presId="urn:microsoft.com/office/officeart/2018/2/layout/IconVerticalSolidList"/>
    <dgm:cxn modelId="{10F92342-2F13-4CD5-B9EF-CC43D31E9A11}" srcId="{DA319FE5-BF86-4D00-BC9E-AE312D917B77}" destId="{EAB2B0C2-ECAF-4FF5-826B-53D64099E432}" srcOrd="3" destOrd="0" parTransId="{BCCCD5B2-1C7D-4A6E-8057-16EF52041523}" sibTransId="{B6AB5CF4-FFDC-4F3C-B53A-015BCA0697BD}"/>
    <dgm:cxn modelId="{76F94C77-7ED4-4AC7-9064-C286A0BFE94D}" type="presOf" srcId="{17A44D49-2595-42F8-9475-5D4F8C5BD988}" destId="{432EA90E-41E7-4E79-B462-84A151B743C1}" srcOrd="0" destOrd="0" presId="urn:microsoft.com/office/officeart/2018/2/layout/IconVerticalSolidList"/>
    <dgm:cxn modelId="{5A75ABB5-8921-4DDE-8646-26A798B96314}" type="presOf" srcId="{4EF63CF4-BCA4-4CA5-80B5-735CE93F5A2F}" destId="{CF641783-5B8D-4156-887D-61CC3F036410}" srcOrd="0" destOrd="0" presId="urn:microsoft.com/office/officeart/2018/2/layout/IconVerticalSolidList"/>
    <dgm:cxn modelId="{838D7DB7-E465-4F33-83AD-9F2768B0608E}" type="presOf" srcId="{8F871F10-1446-4AFD-A358-0E75399F8365}" destId="{A3A99C90-42B7-4956-98BB-D3677DFEB111}" srcOrd="0" destOrd="0" presId="urn:microsoft.com/office/officeart/2018/2/layout/IconVerticalSolidList"/>
    <dgm:cxn modelId="{A9E3C4BB-F532-40A0-9651-644CBAC49173}" srcId="{DA319FE5-BF86-4D00-BC9E-AE312D917B77}" destId="{4EF63CF4-BCA4-4CA5-80B5-735CE93F5A2F}" srcOrd="4" destOrd="0" parTransId="{587DA646-3B97-4524-AE47-0C21DCED08AB}" sibTransId="{BAE33912-FE9B-4BE9-98B6-50122F334B89}"/>
    <dgm:cxn modelId="{7FA3B5CB-B337-41CF-A3E1-E627CEEF3CB8}" type="presOf" srcId="{EAB2B0C2-ECAF-4FF5-826B-53D64099E432}" destId="{009B52BD-B9DA-4BB1-B976-57EF2582A624}" srcOrd="0" destOrd="0" presId="urn:microsoft.com/office/officeart/2018/2/layout/IconVerticalSolidList"/>
    <dgm:cxn modelId="{072CF0DE-F4AE-4D81-91E5-CD6CD901F81B}" srcId="{DA319FE5-BF86-4D00-BC9E-AE312D917B77}" destId="{5B4D67C7-6547-4123-9197-EAD54374CBA3}" srcOrd="0" destOrd="0" parTransId="{5D520FD5-FA3A-452A-9FD9-518863757413}" sibTransId="{244AA72F-69DA-4D2E-9CBB-652E57024A4C}"/>
    <dgm:cxn modelId="{81883FEA-CAAD-4E6D-BEB1-D9A59DBDB00A}" srcId="{DA319FE5-BF86-4D00-BC9E-AE312D917B77}" destId="{8F871F10-1446-4AFD-A358-0E75399F8365}" srcOrd="1" destOrd="0" parTransId="{FB66438B-2B8C-4193-882C-0D5804F974A4}" sibTransId="{78915F22-56ED-4FD4-A0C4-F933DC5658F0}"/>
    <dgm:cxn modelId="{071DAAF5-9BD2-4CDC-AB45-C3162BCB89FA}" srcId="{DA319FE5-BF86-4D00-BC9E-AE312D917B77}" destId="{17A44D49-2595-42F8-9475-5D4F8C5BD988}" srcOrd="2" destOrd="0" parTransId="{CD97C159-4276-4542-BD61-902BA525B905}" sibTransId="{30A9F9A8-3278-43DB-9568-498F35753547}"/>
    <dgm:cxn modelId="{D76861D5-064A-4918-9272-76A90BD8CC5C}" type="presParOf" srcId="{BD7BCFD0-72C6-4872-AEB5-AA2AFDA67E81}" destId="{30746D9A-D142-414C-8A8D-7931B695550B}" srcOrd="0" destOrd="0" presId="urn:microsoft.com/office/officeart/2018/2/layout/IconVerticalSolidList"/>
    <dgm:cxn modelId="{47A6F196-626A-42FE-8B81-874D9438C37F}" type="presParOf" srcId="{30746D9A-D142-414C-8A8D-7931B695550B}" destId="{4D04660B-54D9-4559-9A51-216569A1F4DD}" srcOrd="0" destOrd="0" presId="urn:microsoft.com/office/officeart/2018/2/layout/IconVerticalSolidList"/>
    <dgm:cxn modelId="{305CC04C-4478-4B42-958F-BC205F70D8F5}" type="presParOf" srcId="{30746D9A-D142-414C-8A8D-7931B695550B}" destId="{FAAC1044-7941-4C6F-B7E7-8C0C5600E156}" srcOrd="1" destOrd="0" presId="urn:microsoft.com/office/officeart/2018/2/layout/IconVerticalSolidList"/>
    <dgm:cxn modelId="{F2309827-A790-48FE-8C75-A4DAA836BB12}" type="presParOf" srcId="{30746D9A-D142-414C-8A8D-7931B695550B}" destId="{A0D99E80-A990-4E15-8E5B-C346CE85010A}" srcOrd="2" destOrd="0" presId="urn:microsoft.com/office/officeart/2018/2/layout/IconVerticalSolidList"/>
    <dgm:cxn modelId="{85AA04E2-4851-4C3E-9747-E105AEA8B7E4}" type="presParOf" srcId="{30746D9A-D142-414C-8A8D-7931B695550B}" destId="{AC0BB6A3-D349-4EB9-8706-79BEFF8AC0D7}" srcOrd="3" destOrd="0" presId="urn:microsoft.com/office/officeart/2018/2/layout/IconVerticalSolidList"/>
    <dgm:cxn modelId="{BA2CA3BA-C9BE-405F-B571-39500FA8A562}" type="presParOf" srcId="{BD7BCFD0-72C6-4872-AEB5-AA2AFDA67E81}" destId="{57D6A2D3-671B-4A7D-B34F-C81C273624AC}" srcOrd="1" destOrd="0" presId="urn:microsoft.com/office/officeart/2018/2/layout/IconVerticalSolidList"/>
    <dgm:cxn modelId="{4342C26B-509B-487C-9802-1317230DEFE6}" type="presParOf" srcId="{BD7BCFD0-72C6-4872-AEB5-AA2AFDA67E81}" destId="{74E1E3FD-C730-46D6-BBFA-2D1E883A27A8}" srcOrd="2" destOrd="0" presId="urn:microsoft.com/office/officeart/2018/2/layout/IconVerticalSolidList"/>
    <dgm:cxn modelId="{97124C19-0C83-4FB4-8431-DE1E592FBCEA}" type="presParOf" srcId="{74E1E3FD-C730-46D6-BBFA-2D1E883A27A8}" destId="{ECAC37CC-FEF5-4770-84AE-C17D57C62CA6}" srcOrd="0" destOrd="0" presId="urn:microsoft.com/office/officeart/2018/2/layout/IconVerticalSolidList"/>
    <dgm:cxn modelId="{668BEC00-6A9E-4774-AE03-25BD6FBDB0DF}" type="presParOf" srcId="{74E1E3FD-C730-46D6-BBFA-2D1E883A27A8}" destId="{5F5E1EA0-57BA-4905-84AB-25A3545A0D92}" srcOrd="1" destOrd="0" presId="urn:microsoft.com/office/officeart/2018/2/layout/IconVerticalSolidList"/>
    <dgm:cxn modelId="{CD7597D3-6ACA-4483-A035-2CC8B5B182A4}" type="presParOf" srcId="{74E1E3FD-C730-46D6-BBFA-2D1E883A27A8}" destId="{76D85136-2984-4A18-A1D9-A718ECF444BB}" srcOrd="2" destOrd="0" presId="urn:microsoft.com/office/officeart/2018/2/layout/IconVerticalSolidList"/>
    <dgm:cxn modelId="{A6379C7C-38D1-4C28-ADEA-2CF219AFDE78}" type="presParOf" srcId="{74E1E3FD-C730-46D6-BBFA-2D1E883A27A8}" destId="{A3A99C90-42B7-4956-98BB-D3677DFEB111}" srcOrd="3" destOrd="0" presId="urn:microsoft.com/office/officeart/2018/2/layout/IconVerticalSolidList"/>
    <dgm:cxn modelId="{1A5B8F77-1564-4ABE-A2B8-AB4E12C382E2}" type="presParOf" srcId="{BD7BCFD0-72C6-4872-AEB5-AA2AFDA67E81}" destId="{93C0E785-034E-45AE-80BA-86FC7FDEA88C}" srcOrd="3" destOrd="0" presId="urn:microsoft.com/office/officeart/2018/2/layout/IconVerticalSolidList"/>
    <dgm:cxn modelId="{F7813D67-C381-4C98-A50E-70895CFB923A}" type="presParOf" srcId="{BD7BCFD0-72C6-4872-AEB5-AA2AFDA67E81}" destId="{6D5BCF22-1452-4555-B622-736BC2FDDB91}" srcOrd="4" destOrd="0" presId="urn:microsoft.com/office/officeart/2018/2/layout/IconVerticalSolidList"/>
    <dgm:cxn modelId="{CAA2D9A3-17C9-460F-90F5-68236DF12E54}" type="presParOf" srcId="{6D5BCF22-1452-4555-B622-736BC2FDDB91}" destId="{2E46369E-6CC4-4623-A064-29D431EB6461}" srcOrd="0" destOrd="0" presId="urn:microsoft.com/office/officeart/2018/2/layout/IconVerticalSolidList"/>
    <dgm:cxn modelId="{A36A9AD1-597A-41C2-90EC-D4AC96D4C28E}" type="presParOf" srcId="{6D5BCF22-1452-4555-B622-736BC2FDDB91}" destId="{3D72BE4D-25C7-4CEE-9C92-DE57E94E0721}" srcOrd="1" destOrd="0" presId="urn:microsoft.com/office/officeart/2018/2/layout/IconVerticalSolidList"/>
    <dgm:cxn modelId="{1E183480-AADC-4843-885B-21A9122E8593}" type="presParOf" srcId="{6D5BCF22-1452-4555-B622-736BC2FDDB91}" destId="{AFDAE0F5-446C-4256-B067-BF6053AB5C07}" srcOrd="2" destOrd="0" presId="urn:microsoft.com/office/officeart/2018/2/layout/IconVerticalSolidList"/>
    <dgm:cxn modelId="{A224D49C-35B8-4CC9-BAF1-D7D0928E887F}" type="presParOf" srcId="{6D5BCF22-1452-4555-B622-736BC2FDDB91}" destId="{432EA90E-41E7-4E79-B462-84A151B743C1}" srcOrd="3" destOrd="0" presId="urn:microsoft.com/office/officeart/2018/2/layout/IconVerticalSolidList"/>
    <dgm:cxn modelId="{23692CB7-ED23-4ABE-9A5F-D7D68876B1EE}" type="presParOf" srcId="{BD7BCFD0-72C6-4872-AEB5-AA2AFDA67E81}" destId="{DD946825-0718-4428-98E7-192F97402B52}" srcOrd="5" destOrd="0" presId="urn:microsoft.com/office/officeart/2018/2/layout/IconVerticalSolidList"/>
    <dgm:cxn modelId="{217E0807-28F8-4FAC-8552-047CBBC8CD54}" type="presParOf" srcId="{BD7BCFD0-72C6-4872-AEB5-AA2AFDA67E81}" destId="{9157BFB5-49E2-4783-8599-8ED727818457}" srcOrd="6" destOrd="0" presId="urn:microsoft.com/office/officeart/2018/2/layout/IconVerticalSolidList"/>
    <dgm:cxn modelId="{0CEF5E13-C7EC-4458-9D00-7397C7A128A7}" type="presParOf" srcId="{9157BFB5-49E2-4783-8599-8ED727818457}" destId="{E85BECA9-65FD-436B-B7C9-3AABCF618A2F}" srcOrd="0" destOrd="0" presId="urn:microsoft.com/office/officeart/2018/2/layout/IconVerticalSolidList"/>
    <dgm:cxn modelId="{8434F548-025A-4FEE-A725-F1B294922C73}" type="presParOf" srcId="{9157BFB5-49E2-4783-8599-8ED727818457}" destId="{E7590D39-BF90-417D-BD51-DC678D4AF430}" srcOrd="1" destOrd="0" presId="urn:microsoft.com/office/officeart/2018/2/layout/IconVerticalSolidList"/>
    <dgm:cxn modelId="{1BF7EAF5-4547-4E29-B204-F24BFE7E3073}" type="presParOf" srcId="{9157BFB5-49E2-4783-8599-8ED727818457}" destId="{7C548761-4C1C-4D5E-92F6-EEDE4BCBA719}" srcOrd="2" destOrd="0" presId="urn:microsoft.com/office/officeart/2018/2/layout/IconVerticalSolidList"/>
    <dgm:cxn modelId="{FA0D0AB4-7515-4F50-B376-BE37B4F6CAC4}" type="presParOf" srcId="{9157BFB5-49E2-4783-8599-8ED727818457}" destId="{009B52BD-B9DA-4BB1-B976-57EF2582A624}" srcOrd="3" destOrd="0" presId="urn:microsoft.com/office/officeart/2018/2/layout/IconVerticalSolidList"/>
    <dgm:cxn modelId="{4B5DB2B5-CD52-49D1-9878-84FA12722EC8}" type="presParOf" srcId="{BD7BCFD0-72C6-4872-AEB5-AA2AFDA67E81}" destId="{2B178434-F68B-4989-990F-50901EC114E5}" srcOrd="7" destOrd="0" presId="urn:microsoft.com/office/officeart/2018/2/layout/IconVerticalSolidList"/>
    <dgm:cxn modelId="{8DEB26F7-3799-487C-AF26-128597ECF545}" type="presParOf" srcId="{BD7BCFD0-72C6-4872-AEB5-AA2AFDA67E81}" destId="{F57ACEF7-838B-4BA5-A388-F6BF53757C1D}" srcOrd="8" destOrd="0" presId="urn:microsoft.com/office/officeart/2018/2/layout/IconVerticalSolidList"/>
    <dgm:cxn modelId="{14AF25EC-34BC-456E-A605-AFC05FCABB3C}" type="presParOf" srcId="{F57ACEF7-838B-4BA5-A388-F6BF53757C1D}" destId="{5BCBDB31-BDAE-429F-9485-EA3AE54B63A0}" srcOrd="0" destOrd="0" presId="urn:microsoft.com/office/officeart/2018/2/layout/IconVerticalSolidList"/>
    <dgm:cxn modelId="{13876D89-7867-4AA7-8C15-2140673A0984}" type="presParOf" srcId="{F57ACEF7-838B-4BA5-A388-F6BF53757C1D}" destId="{277518C9-4086-4149-A132-D23C48C8258E}" srcOrd="1" destOrd="0" presId="urn:microsoft.com/office/officeart/2018/2/layout/IconVerticalSolidList"/>
    <dgm:cxn modelId="{D5BB93E0-2BD9-44AF-A78C-4C38E99B7269}" type="presParOf" srcId="{F57ACEF7-838B-4BA5-A388-F6BF53757C1D}" destId="{79EC3EF4-00A9-498B-9E4A-463F54788CE0}" srcOrd="2" destOrd="0" presId="urn:microsoft.com/office/officeart/2018/2/layout/IconVerticalSolidList"/>
    <dgm:cxn modelId="{B22A7F48-963B-449C-B71F-342E4C4A7A98}" type="presParOf" srcId="{F57ACEF7-838B-4BA5-A388-F6BF53757C1D}" destId="{CF641783-5B8D-4156-887D-61CC3F03641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C77D2-F382-4B98-B3F6-37D897B4DA98}">
      <dsp:nvSpPr>
        <dsp:cNvPr id="0" name=""/>
        <dsp:cNvSpPr/>
      </dsp:nvSpPr>
      <dsp:spPr>
        <a:xfrm>
          <a:off x="0" y="2364"/>
          <a:ext cx="6117335" cy="11983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472A04-6B10-4A0B-BF9D-53826B7CA2CA}">
      <dsp:nvSpPr>
        <dsp:cNvPr id="0" name=""/>
        <dsp:cNvSpPr/>
      </dsp:nvSpPr>
      <dsp:spPr>
        <a:xfrm>
          <a:off x="362489" y="271984"/>
          <a:ext cx="659071" cy="6590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6043A4-7F78-4FA8-A377-D624DD96D579}">
      <dsp:nvSpPr>
        <dsp:cNvPr id="0" name=""/>
        <dsp:cNvSpPr/>
      </dsp:nvSpPr>
      <dsp:spPr>
        <a:xfrm>
          <a:off x="1384050" y="2364"/>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panose="02020404030301010803" pitchFamily="18" charset="0"/>
            </a:rPr>
            <a:t>Introduction to the Law Review &amp; NULR</a:t>
          </a:r>
        </a:p>
      </dsp:txBody>
      <dsp:txXfrm>
        <a:off x="1384050" y="2364"/>
        <a:ext cx="4733285" cy="1198312"/>
      </dsp:txXfrm>
    </dsp:sp>
    <dsp:sp modelId="{C5120231-F2B4-4E3A-8330-AAAEAADB2E20}">
      <dsp:nvSpPr>
        <dsp:cNvPr id="0" name=""/>
        <dsp:cNvSpPr/>
      </dsp:nvSpPr>
      <dsp:spPr>
        <a:xfrm>
          <a:off x="0" y="1500254"/>
          <a:ext cx="6117335" cy="11983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C712AF-F675-430A-9088-5A27923449FF}">
      <dsp:nvSpPr>
        <dsp:cNvPr id="0" name=""/>
        <dsp:cNvSpPr/>
      </dsp:nvSpPr>
      <dsp:spPr>
        <a:xfrm>
          <a:off x="362489" y="1769874"/>
          <a:ext cx="659071" cy="6590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1805B5A-0929-4DCC-860D-CF1CE49BCE04}">
      <dsp:nvSpPr>
        <dsp:cNvPr id="0" name=""/>
        <dsp:cNvSpPr/>
      </dsp:nvSpPr>
      <dsp:spPr>
        <a:xfrm>
          <a:off x="1384050" y="1500254"/>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panose="02020404030301010803" pitchFamily="18" charset="0"/>
            </a:rPr>
            <a:t>Application Overview</a:t>
          </a:r>
        </a:p>
      </dsp:txBody>
      <dsp:txXfrm>
        <a:off x="1384050" y="1500254"/>
        <a:ext cx="4733285" cy="1198312"/>
      </dsp:txXfrm>
    </dsp:sp>
    <dsp:sp modelId="{FFC54EFE-B8A8-4BE9-9EDE-23A1380D7A67}">
      <dsp:nvSpPr>
        <dsp:cNvPr id="0" name=""/>
        <dsp:cNvSpPr/>
      </dsp:nvSpPr>
      <dsp:spPr>
        <a:xfrm>
          <a:off x="0" y="2998145"/>
          <a:ext cx="6117335" cy="11983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BB1BE3-CBF4-430B-98B9-0DAD45E2FC20}">
      <dsp:nvSpPr>
        <dsp:cNvPr id="0" name=""/>
        <dsp:cNvSpPr/>
      </dsp:nvSpPr>
      <dsp:spPr>
        <a:xfrm>
          <a:off x="362489" y="3267765"/>
          <a:ext cx="659071" cy="659071"/>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039546-AD08-45F0-9212-BEB34AC0867C}">
      <dsp:nvSpPr>
        <dsp:cNvPr id="0" name=""/>
        <dsp:cNvSpPr/>
      </dsp:nvSpPr>
      <dsp:spPr>
        <a:xfrm>
          <a:off x="1384050" y="2998145"/>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panose="02020404030301010803" pitchFamily="18" charset="0"/>
            </a:rPr>
            <a:t>Practice Application</a:t>
          </a:r>
        </a:p>
      </dsp:txBody>
      <dsp:txXfrm>
        <a:off x="1384050" y="2998145"/>
        <a:ext cx="4733285" cy="1198312"/>
      </dsp:txXfrm>
    </dsp:sp>
    <dsp:sp modelId="{277F85BD-DF82-49E2-99B4-9137DEE4C7E0}">
      <dsp:nvSpPr>
        <dsp:cNvPr id="0" name=""/>
        <dsp:cNvSpPr/>
      </dsp:nvSpPr>
      <dsp:spPr>
        <a:xfrm>
          <a:off x="0" y="4496035"/>
          <a:ext cx="6117335" cy="11983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5819B3-F6C0-4608-A282-1B5AA1856EEB}">
      <dsp:nvSpPr>
        <dsp:cNvPr id="0" name=""/>
        <dsp:cNvSpPr/>
      </dsp:nvSpPr>
      <dsp:spPr>
        <a:xfrm>
          <a:off x="362489" y="4765655"/>
          <a:ext cx="659071" cy="6590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8C37C58-03ED-472F-A642-33CE3F6DE213}">
      <dsp:nvSpPr>
        <dsp:cNvPr id="0" name=""/>
        <dsp:cNvSpPr/>
      </dsp:nvSpPr>
      <dsp:spPr>
        <a:xfrm>
          <a:off x="1384050" y="4496035"/>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panose="02020404030301010803" pitchFamily="18" charset="0"/>
            </a:rPr>
            <a:t>Wrap-up</a:t>
          </a:r>
        </a:p>
      </dsp:txBody>
      <dsp:txXfrm>
        <a:off x="1384050" y="4496035"/>
        <a:ext cx="4733285" cy="11983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69884-66F4-4E76-8D39-004260C6E0FE}">
      <dsp:nvSpPr>
        <dsp:cNvPr id="0" name=""/>
        <dsp:cNvSpPr/>
      </dsp:nvSpPr>
      <dsp:spPr>
        <a:xfrm>
          <a:off x="0" y="2284"/>
          <a:ext cx="6263640" cy="1157919"/>
        </a:xfrm>
        <a:prstGeom prst="roundRect">
          <a:avLst>
            <a:gd name="adj" fmla="val 10000"/>
          </a:avLst>
        </a:prstGeom>
        <a:solidFill>
          <a:schemeClr val="bg1">
            <a:lumMod val="95000"/>
          </a:schemeClr>
        </a:solidFill>
        <a:ln>
          <a:noFill/>
        </a:ln>
        <a:effectLst/>
      </dsp:spPr>
      <dsp:style>
        <a:lnRef idx="0">
          <a:scrgbClr r="0" g="0" b="0"/>
        </a:lnRef>
        <a:fillRef idx="1">
          <a:scrgbClr r="0" g="0" b="0"/>
        </a:fillRef>
        <a:effectRef idx="0">
          <a:scrgbClr r="0" g="0" b="0"/>
        </a:effectRef>
        <a:fontRef idx="minor"/>
      </dsp:style>
    </dsp:sp>
    <dsp:sp modelId="{EF172D0F-73EE-49C2-B8A1-A43BBD824199}">
      <dsp:nvSpPr>
        <dsp:cNvPr id="0" name=""/>
        <dsp:cNvSpPr/>
      </dsp:nvSpPr>
      <dsp:spPr>
        <a:xfrm>
          <a:off x="350270" y="262816"/>
          <a:ext cx="636855" cy="6368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7DD99B-7932-42C0-95E4-47E3F4C70267}">
      <dsp:nvSpPr>
        <dsp:cNvPr id="0" name=""/>
        <dsp:cNvSpPr/>
      </dsp:nvSpPr>
      <dsp:spPr>
        <a:xfrm>
          <a:off x="1337397" y="2284"/>
          <a:ext cx="4926242" cy="11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47" tIns="122547" rIns="122547" bIns="122547" numCol="1" spcCol="1270" anchor="ctr" anchorCtr="0">
          <a:noAutofit/>
        </a:bodyPr>
        <a:lstStyle/>
        <a:p>
          <a:pPr marL="0" lvl="0" indent="0" algn="l" defTabSz="977900" rtl="0">
            <a:lnSpc>
              <a:spcPct val="100000"/>
            </a:lnSpc>
            <a:spcBef>
              <a:spcPct val="0"/>
            </a:spcBef>
            <a:spcAft>
              <a:spcPct val="35000"/>
            </a:spcAft>
            <a:buNone/>
          </a:pPr>
          <a:r>
            <a:rPr lang="en-US" sz="2200" kern="1200">
              <a:latin typeface="Garamond"/>
            </a:rPr>
            <a:t>Articles written by legal professionals</a:t>
          </a:r>
        </a:p>
      </dsp:txBody>
      <dsp:txXfrm>
        <a:off x="1337397" y="2284"/>
        <a:ext cx="4926242" cy="1157919"/>
      </dsp:txXfrm>
    </dsp:sp>
    <dsp:sp modelId="{699BA003-7CF3-409E-883F-A691B785B0A0}">
      <dsp:nvSpPr>
        <dsp:cNvPr id="0" name=""/>
        <dsp:cNvSpPr/>
      </dsp:nvSpPr>
      <dsp:spPr>
        <a:xfrm>
          <a:off x="0" y="1449684"/>
          <a:ext cx="6263640" cy="1157919"/>
        </a:xfrm>
        <a:prstGeom prst="roundRect">
          <a:avLst>
            <a:gd name="adj" fmla="val 10000"/>
          </a:avLst>
        </a:prstGeom>
        <a:solidFill>
          <a:schemeClr val="bg1">
            <a:lumMod val="95000"/>
          </a:schemeClr>
        </a:solidFill>
        <a:ln>
          <a:noFill/>
        </a:ln>
        <a:effectLst/>
      </dsp:spPr>
      <dsp:style>
        <a:lnRef idx="0">
          <a:scrgbClr r="0" g="0" b="0"/>
        </a:lnRef>
        <a:fillRef idx="1">
          <a:scrgbClr r="0" g="0" b="0"/>
        </a:fillRef>
        <a:effectRef idx="0">
          <a:scrgbClr r="0" g="0" b="0"/>
        </a:effectRef>
        <a:fontRef idx="minor"/>
      </dsp:style>
    </dsp:sp>
    <dsp:sp modelId="{2244A3B6-88F5-4BA3-8D2E-9ABB05D59225}">
      <dsp:nvSpPr>
        <dsp:cNvPr id="0" name=""/>
        <dsp:cNvSpPr/>
      </dsp:nvSpPr>
      <dsp:spPr>
        <a:xfrm>
          <a:off x="350270" y="1710216"/>
          <a:ext cx="636855" cy="6368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CC4E95-2F88-4F26-A3E4-5E00DAB9CF68}">
      <dsp:nvSpPr>
        <dsp:cNvPr id="0" name=""/>
        <dsp:cNvSpPr/>
      </dsp:nvSpPr>
      <dsp:spPr>
        <a:xfrm>
          <a:off x="1337397" y="1449684"/>
          <a:ext cx="4926242" cy="11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47" tIns="122547" rIns="122547" bIns="122547"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a:rPr>
            <a:t>Student-run with faculty support</a:t>
          </a:r>
        </a:p>
      </dsp:txBody>
      <dsp:txXfrm>
        <a:off x="1337397" y="1449684"/>
        <a:ext cx="4926242" cy="1157919"/>
      </dsp:txXfrm>
    </dsp:sp>
    <dsp:sp modelId="{88A18285-E5F5-4B8B-9C06-B686B35535C4}">
      <dsp:nvSpPr>
        <dsp:cNvPr id="0" name=""/>
        <dsp:cNvSpPr/>
      </dsp:nvSpPr>
      <dsp:spPr>
        <a:xfrm>
          <a:off x="0" y="2897083"/>
          <a:ext cx="6263640" cy="1157919"/>
        </a:xfrm>
        <a:prstGeom prst="roundRect">
          <a:avLst>
            <a:gd name="adj" fmla="val 10000"/>
          </a:avLst>
        </a:prstGeom>
        <a:solidFill>
          <a:schemeClr val="bg1">
            <a:lumMod val="95000"/>
          </a:schemeClr>
        </a:solidFill>
        <a:ln>
          <a:noFill/>
        </a:ln>
        <a:effectLst/>
      </dsp:spPr>
      <dsp:style>
        <a:lnRef idx="0">
          <a:scrgbClr r="0" g="0" b="0"/>
        </a:lnRef>
        <a:fillRef idx="1">
          <a:scrgbClr r="0" g="0" b="0"/>
        </a:fillRef>
        <a:effectRef idx="0">
          <a:scrgbClr r="0" g="0" b="0"/>
        </a:effectRef>
        <a:fontRef idx="minor"/>
      </dsp:style>
    </dsp:sp>
    <dsp:sp modelId="{BB08B5C9-97FA-42B5-A042-B2146603C5BB}">
      <dsp:nvSpPr>
        <dsp:cNvPr id="0" name=""/>
        <dsp:cNvSpPr/>
      </dsp:nvSpPr>
      <dsp:spPr>
        <a:xfrm>
          <a:off x="350270" y="3157615"/>
          <a:ext cx="636855" cy="6368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E498E7-C40E-4D9F-8B2E-9F342A21D303}">
      <dsp:nvSpPr>
        <dsp:cNvPr id="0" name=""/>
        <dsp:cNvSpPr/>
      </dsp:nvSpPr>
      <dsp:spPr>
        <a:xfrm>
          <a:off x="1337397" y="2897083"/>
          <a:ext cx="4926242" cy="11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47" tIns="122547" rIns="122547" bIns="122547" numCol="1" spcCol="1270" anchor="ctr" anchorCtr="0">
          <a:noAutofit/>
        </a:bodyPr>
        <a:lstStyle/>
        <a:p>
          <a:pPr marL="0" lvl="0" indent="0" algn="l" defTabSz="977900" rtl="0">
            <a:lnSpc>
              <a:spcPct val="100000"/>
            </a:lnSpc>
            <a:spcBef>
              <a:spcPct val="0"/>
            </a:spcBef>
            <a:spcAft>
              <a:spcPct val="35000"/>
            </a:spcAft>
            <a:buNone/>
          </a:pPr>
          <a:r>
            <a:rPr lang="en-US" sz="2200" kern="1200">
              <a:latin typeface="Garamond"/>
            </a:rPr>
            <a:t> A wide-range of legal topics and perspectives</a:t>
          </a:r>
        </a:p>
      </dsp:txBody>
      <dsp:txXfrm>
        <a:off x="1337397" y="2897083"/>
        <a:ext cx="4926242" cy="1157919"/>
      </dsp:txXfrm>
    </dsp:sp>
    <dsp:sp modelId="{142D978C-AFEB-4452-B704-85E3B43C9D58}">
      <dsp:nvSpPr>
        <dsp:cNvPr id="0" name=""/>
        <dsp:cNvSpPr/>
      </dsp:nvSpPr>
      <dsp:spPr>
        <a:xfrm>
          <a:off x="0" y="4344483"/>
          <a:ext cx="6263640" cy="1157919"/>
        </a:xfrm>
        <a:prstGeom prst="roundRect">
          <a:avLst>
            <a:gd name="adj" fmla="val 10000"/>
          </a:avLst>
        </a:prstGeom>
        <a:solidFill>
          <a:schemeClr val="bg1">
            <a:lumMod val="95000"/>
          </a:schemeClr>
        </a:solidFill>
        <a:ln>
          <a:noFill/>
        </a:ln>
        <a:effectLst/>
      </dsp:spPr>
      <dsp:style>
        <a:lnRef idx="0">
          <a:scrgbClr r="0" g="0" b="0"/>
        </a:lnRef>
        <a:fillRef idx="1">
          <a:scrgbClr r="0" g="0" b="0"/>
        </a:fillRef>
        <a:effectRef idx="0">
          <a:scrgbClr r="0" g="0" b="0"/>
        </a:effectRef>
        <a:fontRef idx="minor"/>
      </dsp:style>
    </dsp:sp>
    <dsp:sp modelId="{DF542B14-049B-4B91-8DFD-A01FAF97571A}">
      <dsp:nvSpPr>
        <dsp:cNvPr id="0" name=""/>
        <dsp:cNvSpPr/>
      </dsp:nvSpPr>
      <dsp:spPr>
        <a:xfrm>
          <a:off x="350270" y="4605015"/>
          <a:ext cx="636855" cy="636855"/>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573358-368B-4C61-9B01-5821622870BB}">
      <dsp:nvSpPr>
        <dsp:cNvPr id="0" name=""/>
        <dsp:cNvSpPr/>
      </dsp:nvSpPr>
      <dsp:spPr>
        <a:xfrm>
          <a:off x="1337397" y="4344483"/>
          <a:ext cx="4926242" cy="11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47" tIns="122547" rIns="122547" bIns="122547"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a:rPr>
            <a:t>Published biannually</a:t>
          </a:r>
        </a:p>
      </dsp:txBody>
      <dsp:txXfrm>
        <a:off x="1337397" y="4344483"/>
        <a:ext cx="4926242" cy="11579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69884-66F4-4E76-8D39-004260C6E0FE}">
      <dsp:nvSpPr>
        <dsp:cNvPr id="0" name=""/>
        <dsp:cNvSpPr/>
      </dsp:nvSpPr>
      <dsp:spPr>
        <a:xfrm>
          <a:off x="0" y="2284"/>
          <a:ext cx="6263640" cy="115791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172D0F-73EE-49C2-B8A1-A43BBD824199}">
      <dsp:nvSpPr>
        <dsp:cNvPr id="0" name=""/>
        <dsp:cNvSpPr/>
      </dsp:nvSpPr>
      <dsp:spPr>
        <a:xfrm>
          <a:off x="350270" y="262816"/>
          <a:ext cx="636855" cy="6368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7DD99B-7932-42C0-95E4-47E3F4C70267}">
      <dsp:nvSpPr>
        <dsp:cNvPr id="0" name=""/>
        <dsp:cNvSpPr/>
      </dsp:nvSpPr>
      <dsp:spPr>
        <a:xfrm>
          <a:off x="1337397" y="2284"/>
          <a:ext cx="4926242" cy="11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47" tIns="122547" rIns="122547" bIns="122547"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panose="02020404030301010803" pitchFamily="18" charset="0"/>
            </a:rPr>
            <a:t>Improve your legal research, writing, and editing skills</a:t>
          </a:r>
        </a:p>
      </dsp:txBody>
      <dsp:txXfrm>
        <a:off x="1337397" y="2284"/>
        <a:ext cx="4926242" cy="1157919"/>
      </dsp:txXfrm>
    </dsp:sp>
    <dsp:sp modelId="{699BA003-7CF3-409E-883F-A691B785B0A0}">
      <dsp:nvSpPr>
        <dsp:cNvPr id="0" name=""/>
        <dsp:cNvSpPr/>
      </dsp:nvSpPr>
      <dsp:spPr>
        <a:xfrm>
          <a:off x="0" y="1449684"/>
          <a:ext cx="6263640" cy="115791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44A3B6-88F5-4BA3-8D2E-9ABB05D59225}">
      <dsp:nvSpPr>
        <dsp:cNvPr id="0" name=""/>
        <dsp:cNvSpPr/>
      </dsp:nvSpPr>
      <dsp:spPr>
        <a:xfrm>
          <a:off x="350270" y="1710216"/>
          <a:ext cx="636855" cy="6368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BCC4E95-2F88-4F26-A3E4-5E00DAB9CF68}">
      <dsp:nvSpPr>
        <dsp:cNvPr id="0" name=""/>
        <dsp:cNvSpPr/>
      </dsp:nvSpPr>
      <dsp:spPr>
        <a:xfrm>
          <a:off x="1337397" y="1449684"/>
          <a:ext cx="4926242" cy="11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47" tIns="122547" rIns="122547" bIns="122547"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panose="02020404030301010803" pitchFamily="18" charset="0"/>
            </a:rPr>
            <a:t>Gain knowledge on a variety of legal topics</a:t>
          </a:r>
        </a:p>
      </dsp:txBody>
      <dsp:txXfrm>
        <a:off x="1337397" y="1449684"/>
        <a:ext cx="4926242" cy="1157919"/>
      </dsp:txXfrm>
    </dsp:sp>
    <dsp:sp modelId="{88A18285-E5F5-4B8B-9C06-B686B35535C4}">
      <dsp:nvSpPr>
        <dsp:cNvPr id="0" name=""/>
        <dsp:cNvSpPr/>
      </dsp:nvSpPr>
      <dsp:spPr>
        <a:xfrm>
          <a:off x="0" y="2897083"/>
          <a:ext cx="6263640" cy="115791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08B5C9-97FA-42B5-A042-B2146603C5BB}">
      <dsp:nvSpPr>
        <dsp:cNvPr id="0" name=""/>
        <dsp:cNvSpPr/>
      </dsp:nvSpPr>
      <dsp:spPr>
        <a:xfrm>
          <a:off x="350270" y="3157615"/>
          <a:ext cx="636855" cy="6368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E498E7-C40E-4D9F-8B2E-9F342A21D303}">
      <dsp:nvSpPr>
        <dsp:cNvPr id="0" name=""/>
        <dsp:cNvSpPr/>
      </dsp:nvSpPr>
      <dsp:spPr>
        <a:xfrm>
          <a:off x="1337397" y="2897083"/>
          <a:ext cx="4926242" cy="11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47" tIns="122547" rIns="122547" bIns="122547"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panose="02020404030301010803" pitchFamily="18" charset="0"/>
            </a:rPr>
            <a:t>Think critically about the law and its impact on people</a:t>
          </a:r>
        </a:p>
      </dsp:txBody>
      <dsp:txXfrm>
        <a:off x="1337397" y="2897083"/>
        <a:ext cx="4926242" cy="1157919"/>
      </dsp:txXfrm>
    </dsp:sp>
    <dsp:sp modelId="{24F98EEE-2FD4-4815-A432-915A90A2CAD6}">
      <dsp:nvSpPr>
        <dsp:cNvPr id="0" name=""/>
        <dsp:cNvSpPr/>
      </dsp:nvSpPr>
      <dsp:spPr>
        <a:xfrm>
          <a:off x="0" y="4344483"/>
          <a:ext cx="6263640" cy="115791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5B2BA0-0190-4C6A-8F08-D5714BD7C416}">
      <dsp:nvSpPr>
        <dsp:cNvPr id="0" name=""/>
        <dsp:cNvSpPr/>
      </dsp:nvSpPr>
      <dsp:spPr>
        <a:xfrm>
          <a:off x="350270" y="4605015"/>
          <a:ext cx="636855" cy="6368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12B49B7-05AF-4251-B5E6-03F5E1676D1A}">
      <dsp:nvSpPr>
        <dsp:cNvPr id="0" name=""/>
        <dsp:cNvSpPr/>
      </dsp:nvSpPr>
      <dsp:spPr>
        <a:xfrm>
          <a:off x="1337397" y="4344483"/>
          <a:ext cx="4926242" cy="11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47" tIns="122547" rIns="122547" bIns="122547"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panose="02020404030301010803" pitchFamily="18" charset="0"/>
            </a:rPr>
            <a:t>Community</a:t>
          </a:r>
        </a:p>
      </dsp:txBody>
      <dsp:txXfrm>
        <a:off x="1337397" y="4344483"/>
        <a:ext cx="4926242" cy="11579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04660B-54D9-4559-9A51-216569A1F4DD}">
      <dsp:nvSpPr>
        <dsp:cNvPr id="0" name=""/>
        <dsp:cNvSpPr/>
      </dsp:nvSpPr>
      <dsp:spPr>
        <a:xfrm>
          <a:off x="0" y="695"/>
          <a:ext cx="6117335" cy="16272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AC1044-7941-4C6F-B7E7-8C0C5600E156}">
      <dsp:nvSpPr>
        <dsp:cNvPr id="0" name=""/>
        <dsp:cNvSpPr/>
      </dsp:nvSpPr>
      <dsp:spPr>
        <a:xfrm>
          <a:off x="492238" y="366823"/>
          <a:ext cx="894979" cy="89497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C0BB6A3-D349-4EB9-8706-79BEFF8AC0D7}">
      <dsp:nvSpPr>
        <dsp:cNvPr id="0" name=""/>
        <dsp:cNvSpPr/>
      </dsp:nvSpPr>
      <dsp:spPr>
        <a:xfrm>
          <a:off x="1879455" y="695"/>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066800">
            <a:lnSpc>
              <a:spcPct val="90000"/>
            </a:lnSpc>
            <a:spcBef>
              <a:spcPct val="0"/>
            </a:spcBef>
            <a:spcAft>
              <a:spcPct val="35000"/>
            </a:spcAft>
            <a:buNone/>
          </a:pPr>
          <a:r>
            <a:rPr lang="en-US" sz="2400" b="1" kern="1200">
              <a:solidFill>
                <a:schemeClr val="accent2"/>
              </a:solidFill>
              <a:latin typeface="Garamond"/>
            </a:rPr>
            <a:t>Publish </a:t>
          </a:r>
          <a:r>
            <a:rPr lang="en-US" sz="2400" kern="1200">
              <a:latin typeface="Garamond"/>
            </a:rPr>
            <a:t>innovative and interdisciplinary scholarship in the public interest</a:t>
          </a:r>
        </a:p>
      </dsp:txBody>
      <dsp:txXfrm>
        <a:off x="1879455" y="695"/>
        <a:ext cx="4237880" cy="1627234"/>
      </dsp:txXfrm>
    </dsp:sp>
    <dsp:sp modelId="{ECAC37CC-FEF5-4770-84AE-C17D57C62CA6}">
      <dsp:nvSpPr>
        <dsp:cNvPr id="0" name=""/>
        <dsp:cNvSpPr/>
      </dsp:nvSpPr>
      <dsp:spPr>
        <a:xfrm>
          <a:off x="0" y="2034738"/>
          <a:ext cx="6117335" cy="16272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5E1EA0-57BA-4905-84AB-25A3545A0D92}">
      <dsp:nvSpPr>
        <dsp:cNvPr id="0" name=""/>
        <dsp:cNvSpPr/>
      </dsp:nvSpPr>
      <dsp:spPr>
        <a:xfrm>
          <a:off x="492238" y="2400866"/>
          <a:ext cx="894979" cy="89497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3A99C90-42B7-4956-98BB-D3677DFEB111}">
      <dsp:nvSpPr>
        <dsp:cNvPr id="0" name=""/>
        <dsp:cNvSpPr/>
      </dsp:nvSpPr>
      <dsp:spPr>
        <a:xfrm>
          <a:off x="1879455" y="2034738"/>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066800">
            <a:lnSpc>
              <a:spcPct val="90000"/>
            </a:lnSpc>
            <a:spcBef>
              <a:spcPct val="0"/>
            </a:spcBef>
            <a:spcAft>
              <a:spcPct val="35000"/>
            </a:spcAft>
            <a:buNone/>
          </a:pPr>
          <a:r>
            <a:rPr lang="en-US" sz="2400" b="1" kern="1200">
              <a:solidFill>
                <a:schemeClr val="accent2"/>
              </a:solidFill>
              <a:latin typeface="Garamond"/>
            </a:rPr>
            <a:t>Center</a:t>
          </a:r>
          <a:r>
            <a:rPr lang="en-US" sz="2400" kern="1200">
              <a:latin typeface="Garamond"/>
            </a:rPr>
            <a:t> the voices and experiences of marginalized communities in the work we publish</a:t>
          </a:r>
        </a:p>
      </dsp:txBody>
      <dsp:txXfrm>
        <a:off x="1879455" y="2034738"/>
        <a:ext cx="4237880" cy="1627234"/>
      </dsp:txXfrm>
    </dsp:sp>
    <dsp:sp modelId="{2E46369E-6CC4-4623-A064-29D431EB6461}">
      <dsp:nvSpPr>
        <dsp:cNvPr id="0" name=""/>
        <dsp:cNvSpPr/>
      </dsp:nvSpPr>
      <dsp:spPr>
        <a:xfrm>
          <a:off x="0" y="4068781"/>
          <a:ext cx="6117335" cy="16272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72BE4D-25C7-4CEE-9C92-DE57E94E0721}">
      <dsp:nvSpPr>
        <dsp:cNvPr id="0" name=""/>
        <dsp:cNvSpPr/>
      </dsp:nvSpPr>
      <dsp:spPr>
        <a:xfrm>
          <a:off x="492238" y="4434909"/>
          <a:ext cx="894979" cy="89497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32EA90E-41E7-4E79-B462-84A151B743C1}">
      <dsp:nvSpPr>
        <dsp:cNvPr id="0" name=""/>
        <dsp:cNvSpPr/>
      </dsp:nvSpPr>
      <dsp:spPr>
        <a:xfrm>
          <a:off x="1879455" y="4068781"/>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066800">
            <a:lnSpc>
              <a:spcPct val="90000"/>
            </a:lnSpc>
            <a:spcBef>
              <a:spcPct val="0"/>
            </a:spcBef>
            <a:spcAft>
              <a:spcPct val="35000"/>
            </a:spcAft>
            <a:buNone/>
          </a:pPr>
          <a:r>
            <a:rPr lang="en-US" sz="2400" b="1" kern="1200">
              <a:solidFill>
                <a:schemeClr val="accent2"/>
              </a:solidFill>
              <a:latin typeface="Garamond"/>
            </a:rPr>
            <a:t>Invest </a:t>
          </a:r>
          <a:r>
            <a:rPr lang="en-US" sz="2400" kern="1200">
              <a:latin typeface="Garamond"/>
            </a:rPr>
            <a:t>in our staff's personal, academic, and intellectual development  </a:t>
          </a:r>
        </a:p>
      </dsp:txBody>
      <dsp:txXfrm>
        <a:off x="1879455" y="4068781"/>
        <a:ext cx="4237880" cy="16272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F6DEA-4C1D-4C06-89EE-D9FB08094292}">
      <dsp:nvSpPr>
        <dsp:cNvPr id="0" name=""/>
        <dsp:cNvSpPr/>
      </dsp:nvSpPr>
      <dsp:spPr>
        <a:xfrm>
          <a:off x="0" y="53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040DBF-8229-4FD8-B32B-CA842506435A}">
      <dsp:nvSpPr>
        <dsp:cNvPr id="0" name=""/>
        <dsp:cNvSpPr/>
      </dsp:nvSpPr>
      <dsp:spPr>
        <a:xfrm>
          <a:off x="375988" y="280191"/>
          <a:ext cx="683614" cy="68361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E436A9-E574-4FF6-BF8F-E5264AE216F6}">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b="0" i="0" kern="1200">
              <a:latin typeface="Garamond" panose="02020404030301010803" pitchFamily="18" charset="0"/>
            </a:rPr>
            <a:t>Biannual paper publication</a:t>
          </a:r>
          <a:endParaRPr lang="en-US" sz="2500" kern="1200">
            <a:latin typeface="Garamond" panose="02020404030301010803" pitchFamily="18" charset="0"/>
          </a:endParaRPr>
        </a:p>
      </dsp:txBody>
      <dsp:txXfrm>
        <a:off x="1435590" y="531"/>
        <a:ext cx="9080009" cy="1242935"/>
      </dsp:txXfrm>
    </dsp:sp>
    <dsp:sp modelId="{60FEFB6F-6606-4272-A0F9-89305995D430}">
      <dsp:nvSpPr>
        <dsp:cNvPr id="0" name=""/>
        <dsp:cNvSpPr/>
      </dsp:nvSpPr>
      <dsp:spPr>
        <a:xfrm>
          <a:off x="0" y="155420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72A48D-7733-4FE3-B10C-FB4C63A68D77}">
      <dsp:nvSpPr>
        <dsp:cNvPr id="0" name=""/>
        <dsp:cNvSpPr/>
      </dsp:nvSpPr>
      <dsp:spPr>
        <a:xfrm>
          <a:off x="375988" y="1833861"/>
          <a:ext cx="683614" cy="683614"/>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8F328F-8824-4179-8CCF-9CC598DAA4F8}">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b="0" i="0" kern="1200">
              <a:latin typeface="Garamond" panose="02020404030301010803" pitchFamily="18" charset="0"/>
            </a:rPr>
            <a:t>Online publication </a:t>
          </a:r>
          <a:r>
            <a:rPr lang="en-US" sz="2500" b="0" i="1" kern="1200">
              <a:latin typeface="Garamond" panose="02020404030301010803" pitchFamily="18" charset="0"/>
            </a:rPr>
            <a:t>Extra Legal</a:t>
          </a:r>
          <a:endParaRPr lang="en-US" sz="2500" kern="1200">
            <a:latin typeface="Garamond" panose="02020404030301010803" pitchFamily="18" charset="0"/>
          </a:endParaRPr>
        </a:p>
      </dsp:txBody>
      <dsp:txXfrm>
        <a:off x="1435590" y="1554201"/>
        <a:ext cx="9080009" cy="1242935"/>
      </dsp:txXfrm>
    </dsp:sp>
    <dsp:sp modelId="{41599145-C8B7-4E7A-A968-B1E51679AA12}">
      <dsp:nvSpPr>
        <dsp:cNvPr id="0" name=""/>
        <dsp:cNvSpPr/>
      </dsp:nvSpPr>
      <dsp:spPr>
        <a:xfrm>
          <a:off x="0" y="3107870"/>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326A3C-320A-4C01-A034-E54CC6093B8B}">
      <dsp:nvSpPr>
        <dsp:cNvPr id="0" name=""/>
        <dsp:cNvSpPr/>
      </dsp:nvSpPr>
      <dsp:spPr>
        <a:xfrm>
          <a:off x="375988" y="3387531"/>
          <a:ext cx="683614" cy="683614"/>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CD83C9-3BC3-454E-A531-FA3A37BC6F9A}">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b="0" i="0" kern="1200">
              <a:latin typeface="Garamond" panose="02020404030301010803" pitchFamily="18" charset="0"/>
            </a:rPr>
            <a:t>Online blog </a:t>
          </a:r>
          <a:r>
            <a:rPr lang="en-US" sz="2500" b="0" i="1" kern="1200">
              <a:latin typeface="Garamond" panose="02020404030301010803" pitchFamily="18" charset="0"/>
            </a:rPr>
            <a:t>The Forum</a:t>
          </a:r>
          <a:endParaRPr lang="en-US" sz="2500" kern="1200">
            <a:latin typeface="Garamond" panose="02020404030301010803" pitchFamily="18" charset="0"/>
          </a:endParaRPr>
        </a:p>
      </dsp:txBody>
      <dsp:txXfrm>
        <a:off x="1435590" y="3107870"/>
        <a:ext cx="9080009" cy="12429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69884-66F4-4E76-8D39-004260C6E0FE}">
      <dsp:nvSpPr>
        <dsp:cNvPr id="0" name=""/>
        <dsp:cNvSpPr/>
      </dsp:nvSpPr>
      <dsp:spPr>
        <a:xfrm>
          <a:off x="0" y="2284"/>
          <a:ext cx="6263640" cy="1157919"/>
        </a:xfrm>
        <a:prstGeom prst="roundRect">
          <a:avLst>
            <a:gd name="adj" fmla="val 10000"/>
          </a:avLst>
        </a:prstGeom>
        <a:solidFill>
          <a:schemeClr val="bg1">
            <a:lumMod val="95000"/>
          </a:schemeClr>
        </a:solidFill>
        <a:ln>
          <a:noFill/>
        </a:ln>
        <a:effectLst/>
      </dsp:spPr>
      <dsp:style>
        <a:lnRef idx="0">
          <a:scrgbClr r="0" g="0" b="0"/>
        </a:lnRef>
        <a:fillRef idx="1">
          <a:scrgbClr r="0" g="0" b="0"/>
        </a:fillRef>
        <a:effectRef idx="0">
          <a:scrgbClr r="0" g="0" b="0"/>
        </a:effectRef>
        <a:fontRef idx="minor"/>
      </dsp:style>
    </dsp:sp>
    <dsp:sp modelId="{EF172D0F-73EE-49C2-B8A1-A43BBD824199}">
      <dsp:nvSpPr>
        <dsp:cNvPr id="0" name=""/>
        <dsp:cNvSpPr/>
      </dsp:nvSpPr>
      <dsp:spPr>
        <a:xfrm>
          <a:off x="350270" y="262816"/>
          <a:ext cx="636855" cy="636855"/>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7DD99B-7932-42C0-95E4-47E3F4C70267}">
      <dsp:nvSpPr>
        <dsp:cNvPr id="0" name=""/>
        <dsp:cNvSpPr/>
      </dsp:nvSpPr>
      <dsp:spPr>
        <a:xfrm>
          <a:off x="1337397" y="2284"/>
          <a:ext cx="4926242" cy="11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47" tIns="122547" rIns="122547" bIns="122547"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panose="02020404030301010803" pitchFamily="18" charset="0"/>
            </a:rPr>
            <a:t>Diversity, Equity, and Inclusion Committee</a:t>
          </a:r>
        </a:p>
      </dsp:txBody>
      <dsp:txXfrm>
        <a:off x="1337397" y="2284"/>
        <a:ext cx="4926242" cy="1157919"/>
      </dsp:txXfrm>
    </dsp:sp>
    <dsp:sp modelId="{699BA003-7CF3-409E-883F-A691B785B0A0}">
      <dsp:nvSpPr>
        <dsp:cNvPr id="0" name=""/>
        <dsp:cNvSpPr/>
      </dsp:nvSpPr>
      <dsp:spPr>
        <a:xfrm>
          <a:off x="0" y="1449684"/>
          <a:ext cx="6263640" cy="1157919"/>
        </a:xfrm>
        <a:prstGeom prst="roundRect">
          <a:avLst>
            <a:gd name="adj" fmla="val 10000"/>
          </a:avLst>
        </a:prstGeom>
        <a:solidFill>
          <a:schemeClr val="bg1">
            <a:lumMod val="95000"/>
          </a:schemeClr>
        </a:solidFill>
        <a:ln>
          <a:noFill/>
        </a:ln>
        <a:effectLst/>
      </dsp:spPr>
      <dsp:style>
        <a:lnRef idx="0">
          <a:scrgbClr r="0" g="0" b="0"/>
        </a:lnRef>
        <a:fillRef idx="1">
          <a:scrgbClr r="0" g="0" b="0"/>
        </a:fillRef>
        <a:effectRef idx="0">
          <a:scrgbClr r="0" g="0" b="0"/>
        </a:effectRef>
        <a:fontRef idx="minor"/>
      </dsp:style>
    </dsp:sp>
    <dsp:sp modelId="{2244A3B6-88F5-4BA3-8D2E-9ABB05D59225}">
      <dsp:nvSpPr>
        <dsp:cNvPr id="0" name=""/>
        <dsp:cNvSpPr/>
      </dsp:nvSpPr>
      <dsp:spPr>
        <a:xfrm>
          <a:off x="350270" y="1710216"/>
          <a:ext cx="636855" cy="636855"/>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CC4E95-2F88-4F26-A3E4-5E00DAB9CF68}">
      <dsp:nvSpPr>
        <dsp:cNvPr id="0" name=""/>
        <dsp:cNvSpPr/>
      </dsp:nvSpPr>
      <dsp:spPr>
        <a:xfrm>
          <a:off x="1337397" y="1449684"/>
          <a:ext cx="4926242" cy="11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47" tIns="122547" rIns="122547" bIns="122547"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panose="02020404030301010803" pitchFamily="18" charset="0"/>
            </a:rPr>
            <a:t>Article Submission Review Committee</a:t>
          </a:r>
        </a:p>
      </dsp:txBody>
      <dsp:txXfrm>
        <a:off x="1337397" y="1449684"/>
        <a:ext cx="4926242" cy="1157919"/>
      </dsp:txXfrm>
    </dsp:sp>
    <dsp:sp modelId="{88A18285-E5F5-4B8B-9C06-B686B35535C4}">
      <dsp:nvSpPr>
        <dsp:cNvPr id="0" name=""/>
        <dsp:cNvSpPr/>
      </dsp:nvSpPr>
      <dsp:spPr>
        <a:xfrm>
          <a:off x="0" y="2897083"/>
          <a:ext cx="6263640" cy="1157919"/>
        </a:xfrm>
        <a:prstGeom prst="roundRect">
          <a:avLst>
            <a:gd name="adj" fmla="val 10000"/>
          </a:avLst>
        </a:prstGeom>
        <a:solidFill>
          <a:schemeClr val="bg1">
            <a:lumMod val="95000"/>
          </a:schemeClr>
        </a:solidFill>
        <a:ln>
          <a:noFill/>
        </a:ln>
        <a:effectLst/>
      </dsp:spPr>
      <dsp:style>
        <a:lnRef idx="0">
          <a:scrgbClr r="0" g="0" b="0"/>
        </a:lnRef>
        <a:fillRef idx="1">
          <a:scrgbClr r="0" g="0" b="0"/>
        </a:fillRef>
        <a:effectRef idx="0">
          <a:scrgbClr r="0" g="0" b="0"/>
        </a:effectRef>
        <a:fontRef idx="minor"/>
      </dsp:style>
    </dsp:sp>
    <dsp:sp modelId="{BB08B5C9-97FA-42B5-A042-B2146603C5BB}">
      <dsp:nvSpPr>
        <dsp:cNvPr id="0" name=""/>
        <dsp:cNvSpPr/>
      </dsp:nvSpPr>
      <dsp:spPr>
        <a:xfrm>
          <a:off x="350270" y="3157615"/>
          <a:ext cx="636855" cy="636855"/>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E498E7-C40E-4D9F-8B2E-9F342A21D303}">
      <dsp:nvSpPr>
        <dsp:cNvPr id="0" name=""/>
        <dsp:cNvSpPr/>
      </dsp:nvSpPr>
      <dsp:spPr>
        <a:xfrm>
          <a:off x="1337397" y="2897083"/>
          <a:ext cx="4926242" cy="11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47" tIns="122547" rIns="122547" bIns="122547"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panose="02020404030301010803" pitchFamily="18" charset="0"/>
            </a:rPr>
            <a:t>Student Note Development</a:t>
          </a:r>
        </a:p>
      </dsp:txBody>
      <dsp:txXfrm>
        <a:off x="1337397" y="2897083"/>
        <a:ext cx="4926242" cy="1157919"/>
      </dsp:txXfrm>
    </dsp:sp>
    <dsp:sp modelId="{142D978C-AFEB-4452-B704-85E3B43C9D58}">
      <dsp:nvSpPr>
        <dsp:cNvPr id="0" name=""/>
        <dsp:cNvSpPr/>
      </dsp:nvSpPr>
      <dsp:spPr>
        <a:xfrm>
          <a:off x="0" y="4344483"/>
          <a:ext cx="6263640" cy="1157919"/>
        </a:xfrm>
        <a:prstGeom prst="roundRect">
          <a:avLst>
            <a:gd name="adj" fmla="val 10000"/>
          </a:avLst>
        </a:prstGeom>
        <a:solidFill>
          <a:schemeClr val="bg1">
            <a:lumMod val="95000"/>
          </a:schemeClr>
        </a:solidFill>
        <a:ln>
          <a:noFill/>
        </a:ln>
        <a:effectLst/>
      </dsp:spPr>
      <dsp:style>
        <a:lnRef idx="0">
          <a:scrgbClr r="0" g="0" b="0"/>
        </a:lnRef>
        <a:fillRef idx="1">
          <a:scrgbClr r="0" g="0" b="0"/>
        </a:fillRef>
        <a:effectRef idx="0">
          <a:scrgbClr r="0" g="0" b="0"/>
        </a:effectRef>
        <a:fontRef idx="minor"/>
      </dsp:style>
    </dsp:sp>
    <dsp:sp modelId="{DF542B14-049B-4B91-8DFD-A01FAF97571A}">
      <dsp:nvSpPr>
        <dsp:cNvPr id="0" name=""/>
        <dsp:cNvSpPr/>
      </dsp:nvSpPr>
      <dsp:spPr>
        <a:xfrm>
          <a:off x="350270" y="4605015"/>
          <a:ext cx="636855" cy="636855"/>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573358-368B-4C61-9B01-5821622870BB}">
      <dsp:nvSpPr>
        <dsp:cNvPr id="0" name=""/>
        <dsp:cNvSpPr/>
      </dsp:nvSpPr>
      <dsp:spPr>
        <a:xfrm>
          <a:off x="1337397" y="4344483"/>
          <a:ext cx="4926242" cy="11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547" tIns="122547" rIns="122547" bIns="122547"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panose="02020404030301010803" pitchFamily="18" charset="0"/>
            </a:rPr>
            <a:t>Event Planning Committee</a:t>
          </a:r>
        </a:p>
      </dsp:txBody>
      <dsp:txXfrm>
        <a:off x="1337397" y="4344483"/>
        <a:ext cx="4926242" cy="115791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04660B-54D9-4559-9A51-216569A1F4DD}">
      <dsp:nvSpPr>
        <dsp:cNvPr id="0" name=""/>
        <dsp:cNvSpPr/>
      </dsp:nvSpPr>
      <dsp:spPr>
        <a:xfrm>
          <a:off x="0" y="4450"/>
          <a:ext cx="6117335" cy="9479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AC1044-7941-4C6F-B7E7-8C0C5600E156}">
      <dsp:nvSpPr>
        <dsp:cNvPr id="0" name=""/>
        <dsp:cNvSpPr/>
      </dsp:nvSpPr>
      <dsp:spPr>
        <a:xfrm>
          <a:off x="286760" y="217743"/>
          <a:ext cx="521382" cy="5213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C0BB6A3-D349-4EB9-8706-79BEFF8AC0D7}">
      <dsp:nvSpPr>
        <dsp:cNvPr id="0" name=""/>
        <dsp:cNvSpPr/>
      </dsp:nvSpPr>
      <dsp:spPr>
        <a:xfrm>
          <a:off x="1094903" y="4450"/>
          <a:ext cx="5022432" cy="947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327" tIns="100327" rIns="100327" bIns="100327" numCol="1" spcCol="1270" anchor="ctr" anchorCtr="0">
          <a:noAutofit/>
        </a:bodyPr>
        <a:lstStyle/>
        <a:p>
          <a:pPr marL="0" lvl="0" indent="0" algn="l" defTabSz="844550">
            <a:lnSpc>
              <a:spcPct val="100000"/>
            </a:lnSpc>
            <a:spcBef>
              <a:spcPct val="0"/>
            </a:spcBef>
            <a:spcAft>
              <a:spcPct val="35000"/>
            </a:spcAft>
            <a:buNone/>
          </a:pPr>
          <a:r>
            <a:rPr lang="en-US" sz="1900" kern="1200">
              <a:latin typeface="Garamond"/>
            </a:rPr>
            <a:t>Launched the Diversity, Equity, and Inclusion (DEI) Committee</a:t>
          </a:r>
        </a:p>
      </dsp:txBody>
      <dsp:txXfrm>
        <a:off x="1094903" y="4450"/>
        <a:ext cx="5022432" cy="947968"/>
      </dsp:txXfrm>
    </dsp:sp>
    <dsp:sp modelId="{ECAC37CC-FEF5-4770-84AE-C17D57C62CA6}">
      <dsp:nvSpPr>
        <dsp:cNvPr id="0" name=""/>
        <dsp:cNvSpPr/>
      </dsp:nvSpPr>
      <dsp:spPr>
        <a:xfrm>
          <a:off x="0" y="1189411"/>
          <a:ext cx="6117335" cy="9479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5E1EA0-57BA-4905-84AB-25A3545A0D92}">
      <dsp:nvSpPr>
        <dsp:cNvPr id="0" name=""/>
        <dsp:cNvSpPr/>
      </dsp:nvSpPr>
      <dsp:spPr>
        <a:xfrm>
          <a:off x="286760" y="1402704"/>
          <a:ext cx="521382" cy="521382"/>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3A99C90-42B7-4956-98BB-D3677DFEB111}">
      <dsp:nvSpPr>
        <dsp:cNvPr id="0" name=""/>
        <dsp:cNvSpPr/>
      </dsp:nvSpPr>
      <dsp:spPr>
        <a:xfrm>
          <a:off x="1094903" y="1189411"/>
          <a:ext cx="5022432" cy="947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327" tIns="100327" rIns="100327" bIns="100327" numCol="1" spcCol="1270" anchor="ctr" anchorCtr="0">
          <a:noAutofit/>
        </a:bodyPr>
        <a:lstStyle/>
        <a:p>
          <a:pPr marL="0" lvl="0" indent="0" algn="l" defTabSz="844550">
            <a:lnSpc>
              <a:spcPct val="100000"/>
            </a:lnSpc>
            <a:spcBef>
              <a:spcPct val="0"/>
            </a:spcBef>
            <a:spcAft>
              <a:spcPct val="35000"/>
            </a:spcAft>
            <a:buNone/>
          </a:pPr>
          <a:r>
            <a:rPr lang="en-US" sz="1900" kern="1200">
              <a:latin typeface="Garamond"/>
            </a:rPr>
            <a:t>Created the Chief Diversity Editor role</a:t>
          </a:r>
        </a:p>
      </dsp:txBody>
      <dsp:txXfrm>
        <a:off x="1094903" y="1189411"/>
        <a:ext cx="5022432" cy="947968"/>
      </dsp:txXfrm>
    </dsp:sp>
    <dsp:sp modelId="{2E46369E-6CC4-4623-A064-29D431EB6461}">
      <dsp:nvSpPr>
        <dsp:cNvPr id="0" name=""/>
        <dsp:cNvSpPr/>
      </dsp:nvSpPr>
      <dsp:spPr>
        <a:xfrm>
          <a:off x="0" y="2374371"/>
          <a:ext cx="6117335" cy="9479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72BE4D-25C7-4CEE-9C92-DE57E94E0721}">
      <dsp:nvSpPr>
        <dsp:cNvPr id="0" name=""/>
        <dsp:cNvSpPr/>
      </dsp:nvSpPr>
      <dsp:spPr>
        <a:xfrm>
          <a:off x="286760" y="2587664"/>
          <a:ext cx="521382" cy="52138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32EA90E-41E7-4E79-B462-84A151B743C1}">
      <dsp:nvSpPr>
        <dsp:cNvPr id="0" name=""/>
        <dsp:cNvSpPr/>
      </dsp:nvSpPr>
      <dsp:spPr>
        <a:xfrm>
          <a:off x="1094903" y="2374371"/>
          <a:ext cx="5022432" cy="947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327" tIns="100327" rIns="100327" bIns="100327" numCol="1" spcCol="1270" anchor="ctr" anchorCtr="0">
          <a:noAutofit/>
        </a:bodyPr>
        <a:lstStyle/>
        <a:p>
          <a:pPr marL="0" lvl="0" indent="0" algn="l" defTabSz="844550" rtl="0">
            <a:lnSpc>
              <a:spcPct val="100000"/>
            </a:lnSpc>
            <a:spcBef>
              <a:spcPct val="0"/>
            </a:spcBef>
            <a:spcAft>
              <a:spcPct val="35000"/>
            </a:spcAft>
            <a:buNone/>
          </a:pPr>
          <a:r>
            <a:rPr lang="en-US" sz="1900" kern="1200">
              <a:latin typeface="Garamond"/>
            </a:rPr>
            <a:t>Implemented a holistic review of the application process</a:t>
          </a:r>
        </a:p>
      </dsp:txBody>
      <dsp:txXfrm>
        <a:off x="1094903" y="2374371"/>
        <a:ext cx="5022432" cy="947968"/>
      </dsp:txXfrm>
    </dsp:sp>
    <dsp:sp modelId="{E85BECA9-65FD-436B-B7C9-3AABCF618A2F}">
      <dsp:nvSpPr>
        <dsp:cNvPr id="0" name=""/>
        <dsp:cNvSpPr/>
      </dsp:nvSpPr>
      <dsp:spPr>
        <a:xfrm>
          <a:off x="0" y="3559332"/>
          <a:ext cx="6117335" cy="9479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590D39-BF90-417D-BD51-DC678D4AF430}">
      <dsp:nvSpPr>
        <dsp:cNvPr id="0" name=""/>
        <dsp:cNvSpPr/>
      </dsp:nvSpPr>
      <dsp:spPr>
        <a:xfrm>
          <a:off x="286760" y="3772625"/>
          <a:ext cx="521382" cy="521382"/>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9B52BD-B9DA-4BB1-B976-57EF2582A624}">
      <dsp:nvSpPr>
        <dsp:cNvPr id="0" name=""/>
        <dsp:cNvSpPr/>
      </dsp:nvSpPr>
      <dsp:spPr>
        <a:xfrm>
          <a:off x="1094903" y="3559332"/>
          <a:ext cx="5022432" cy="947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327" tIns="100327" rIns="100327" bIns="100327" numCol="1" spcCol="1270" anchor="ctr" anchorCtr="0">
          <a:noAutofit/>
        </a:bodyPr>
        <a:lstStyle/>
        <a:p>
          <a:pPr marL="0" lvl="0" indent="0" algn="l" defTabSz="844550" rtl="0">
            <a:lnSpc>
              <a:spcPct val="100000"/>
            </a:lnSpc>
            <a:spcBef>
              <a:spcPct val="0"/>
            </a:spcBef>
            <a:spcAft>
              <a:spcPct val="35000"/>
            </a:spcAft>
            <a:buNone/>
          </a:pPr>
          <a:r>
            <a:rPr lang="en-US" sz="1900" kern="1200">
              <a:latin typeface="Garamond"/>
            </a:rPr>
            <a:t>Connected with diverse law review leadership across the country</a:t>
          </a:r>
        </a:p>
      </dsp:txBody>
      <dsp:txXfrm>
        <a:off x="1094903" y="3559332"/>
        <a:ext cx="5022432" cy="947968"/>
      </dsp:txXfrm>
    </dsp:sp>
    <dsp:sp modelId="{5BCBDB31-BDAE-429F-9485-EA3AE54B63A0}">
      <dsp:nvSpPr>
        <dsp:cNvPr id="0" name=""/>
        <dsp:cNvSpPr/>
      </dsp:nvSpPr>
      <dsp:spPr>
        <a:xfrm>
          <a:off x="0" y="4744292"/>
          <a:ext cx="6117335" cy="9479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7518C9-4086-4149-A132-D23C48C8258E}">
      <dsp:nvSpPr>
        <dsp:cNvPr id="0" name=""/>
        <dsp:cNvSpPr/>
      </dsp:nvSpPr>
      <dsp:spPr>
        <a:xfrm>
          <a:off x="286760" y="4957585"/>
          <a:ext cx="521382" cy="521382"/>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641783-5B8D-4156-887D-61CC3F036410}">
      <dsp:nvSpPr>
        <dsp:cNvPr id="0" name=""/>
        <dsp:cNvSpPr/>
      </dsp:nvSpPr>
      <dsp:spPr>
        <a:xfrm>
          <a:off x="1094903" y="4744292"/>
          <a:ext cx="5022432" cy="947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327" tIns="100327" rIns="100327" bIns="100327" numCol="1" spcCol="1270" anchor="ctr" anchorCtr="0">
          <a:noAutofit/>
        </a:bodyPr>
        <a:lstStyle/>
        <a:p>
          <a:pPr marL="0" lvl="0" indent="0" algn="l" defTabSz="844550">
            <a:lnSpc>
              <a:spcPct val="100000"/>
            </a:lnSpc>
            <a:spcBef>
              <a:spcPct val="0"/>
            </a:spcBef>
            <a:spcAft>
              <a:spcPct val="35000"/>
            </a:spcAft>
            <a:buSzPts val="3200"/>
            <a:buNone/>
          </a:pPr>
          <a:r>
            <a:rPr lang="en-US" sz="1900" kern="1200">
              <a:latin typeface="Garamond"/>
            </a:rPr>
            <a:t>Mandatory DEI workshops and trainings for all staff</a:t>
          </a:r>
        </a:p>
      </dsp:txBody>
      <dsp:txXfrm>
        <a:off x="1094903" y="4744292"/>
        <a:ext cx="5022432" cy="94796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Garamond" panose="02020404030301010803" pitchFamily="18"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Garamond" panose="02020404030301010803" pitchFamily="18" charset="0"/>
              </a:defRPr>
            </a:lvl1pPr>
          </a:lstStyle>
          <a:p>
            <a:fld id="{24B96379-8F45-47B3-BF91-5EBA5D5B1194}" type="datetimeFigureOut">
              <a:rPr lang="en-US" smtClean="0"/>
              <a:pPr/>
              <a:t>3/18/24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Garamond" panose="02020404030301010803" pitchFamily="18"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Garamond" panose="02020404030301010803" pitchFamily="18" charset="0"/>
              </a:defRPr>
            </a:lvl1pPr>
          </a:lstStyle>
          <a:p>
            <a:fld id="{F0E568C8-4C59-4BD5-80DF-95C46B66DC9F}" type="slidenum">
              <a:rPr lang="en-US" smtClean="0"/>
              <a:pPr/>
              <a:t>‹#›</a:t>
            </a:fld>
            <a:endParaRPr lang="en-US"/>
          </a:p>
        </p:txBody>
      </p:sp>
    </p:spTree>
    <p:extLst>
      <p:ext uri="{BB962C8B-B14F-4D97-AF65-F5344CB8AC3E}">
        <p14:creationId xmlns:p14="http://schemas.microsoft.com/office/powerpoint/2010/main" val="2934514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Garamond" panose="02020404030301010803" pitchFamily="18" charset="0"/>
        <a:ea typeface="+mn-ea"/>
        <a:cs typeface="+mn-cs"/>
      </a:defRPr>
    </a:lvl1pPr>
    <a:lvl2pPr marL="457200" algn="l" defTabSz="914400" rtl="0" eaLnBrk="1" latinLnBrk="0" hangingPunct="1">
      <a:defRPr sz="1200" b="0" i="0" kern="1200">
        <a:solidFill>
          <a:schemeClr val="tx1"/>
        </a:solidFill>
        <a:latin typeface="Garamond" panose="02020404030301010803" pitchFamily="18" charset="0"/>
        <a:ea typeface="+mn-ea"/>
        <a:cs typeface="+mn-cs"/>
      </a:defRPr>
    </a:lvl2pPr>
    <a:lvl3pPr marL="914400" algn="l" defTabSz="914400" rtl="0" eaLnBrk="1" latinLnBrk="0" hangingPunct="1">
      <a:defRPr sz="1200" b="0" i="0" kern="1200">
        <a:solidFill>
          <a:schemeClr val="tx1"/>
        </a:solidFill>
        <a:latin typeface="Garamond" panose="02020404030301010803" pitchFamily="18" charset="0"/>
        <a:ea typeface="+mn-ea"/>
        <a:cs typeface="+mn-cs"/>
      </a:defRPr>
    </a:lvl3pPr>
    <a:lvl4pPr marL="1371600" algn="l" defTabSz="914400" rtl="0" eaLnBrk="1" latinLnBrk="0" hangingPunct="1">
      <a:defRPr sz="1200" b="0" i="0" kern="1200">
        <a:solidFill>
          <a:schemeClr val="tx1"/>
        </a:solidFill>
        <a:latin typeface="Garamond" panose="02020404030301010803" pitchFamily="18" charset="0"/>
        <a:ea typeface="+mn-ea"/>
        <a:cs typeface="+mn-cs"/>
      </a:defRPr>
    </a:lvl4pPr>
    <a:lvl5pPr marL="1828800" algn="l" defTabSz="914400" rtl="0" eaLnBrk="1" latinLnBrk="0" hangingPunct="1">
      <a:defRPr sz="1200" b="0" i="0" kern="1200">
        <a:solidFill>
          <a:schemeClr val="tx1"/>
        </a:solidFill>
        <a:latin typeface="Garamond" panose="02020404030301010803"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smtClean="0"/>
              <a:t>2</a:t>
            </a:fld>
            <a:endParaRPr lang="en-US"/>
          </a:p>
        </p:txBody>
      </p:sp>
    </p:spTree>
    <p:extLst>
      <p:ext uri="{BB962C8B-B14F-4D97-AF65-F5344CB8AC3E}">
        <p14:creationId xmlns:p14="http://schemas.microsoft.com/office/powerpoint/2010/main" val="128507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a:solidFill>
                  <a:srgbClr val="000000"/>
                </a:solidFill>
                <a:effectLst/>
                <a:latin typeface="Calibri" panose="020F0502020204030204" pitchFamily="34" charset="0"/>
              </a:rPr>
              <a:t>DE&amp;I committee: the heart beat of the NULR. Subcommittees evaluating and improving equity in everything we do (e.g. the application process, e-board election process, style guide, outreach to and preparing 1Ls for the application, etc.)</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Submissions: a chance to shape the scholarship published by the NULR (print publication). 1 assignment per week (1x 15,000- to 25,000-word article).</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Student Note: opportunity to earn credit for completing a note and additional training (e.g. preemption checks)</a:t>
            </a:r>
            <a:endParaRPr lang="en-US" b="0" i="0">
              <a:solidFill>
                <a:srgbClr val="444444"/>
              </a:solidFill>
              <a:effectLst/>
              <a:latin typeface="Calibri" panose="020F0502020204030204" pitchFamily="34" charset="0"/>
            </a:endParaRPr>
          </a:p>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a:t>12</a:t>
            </a:fld>
            <a:endParaRPr lang="en-US"/>
          </a:p>
        </p:txBody>
      </p:sp>
    </p:spTree>
    <p:extLst>
      <p:ext uri="{BB962C8B-B14F-4D97-AF65-F5344CB8AC3E}">
        <p14:creationId xmlns:p14="http://schemas.microsoft.com/office/powerpoint/2010/main" val="3965410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US" sz="1800" b="0" i="0" u="none" strike="noStrike">
                <a:solidFill>
                  <a:srgbClr val="000000"/>
                </a:solidFill>
                <a:effectLst/>
                <a:latin typeface="Calibri" panose="020F0502020204030204" pitchFamily="34" charset="0"/>
              </a:rPr>
              <a:t>The DEI committee has tackled many issues such as application reform,  increasing the diversity of our scholarship submissions and publications, and creating a more equitable and diverse law review </a:t>
            </a:r>
            <a:r>
              <a:rPr lang="en-US" sz="1800" b="0" i="0">
                <a:solidFill>
                  <a:srgbClr val="444444"/>
                </a:solidFill>
                <a:effectLst/>
                <a:latin typeface="Calibri" panose="020F0502020204030204" pitchFamily="34" charset="0"/>
              </a:rPr>
              <a:t>​</a:t>
            </a:r>
            <a:endParaRPr lang="en-US" sz="1800" b="0" i="0">
              <a:solidFill>
                <a:srgbClr val="444444"/>
              </a:solidFill>
              <a:effectLst/>
              <a:latin typeface="Arial" panose="020B0604020202020204" pitchFamily="34" charset="0"/>
            </a:endParaRPr>
          </a:p>
          <a:p>
            <a:pPr algn="l" rtl="0" fontAlgn="base"/>
            <a:r>
              <a:rPr lang="en-US" sz="1800" b="0" i="0">
                <a:solidFill>
                  <a:srgbClr val="444444"/>
                </a:solidFill>
                <a:effectLst/>
                <a:latin typeface="Calibri" panose="020F0502020204030204" pitchFamily="34" charset="0"/>
              </a:rPr>
              <a:t>​</a:t>
            </a:r>
            <a:endParaRPr lang="en-US" b="0" i="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a:solidFill>
                  <a:srgbClr val="000000"/>
                </a:solidFill>
                <a:effectLst/>
                <a:latin typeface="Calibri" panose="020F0502020204030204" pitchFamily="34" charset="0"/>
              </a:rPr>
              <a:t>By implementing the Mansfield rule, this requires that at least 30% of our leadership candidates and associate and senior editor applicant pool consists of individuals who identify as BIPOC, LGBTQ+, women, and/or having a disability</a:t>
            </a:r>
            <a:r>
              <a:rPr lang="en-US" sz="1800" b="0" i="0">
                <a:solidFill>
                  <a:srgbClr val="444444"/>
                </a:solidFill>
                <a:effectLst/>
                <a:latin typeface="Calibri" panose="020F0502020204030204" pitchFamily="34" charset="0"/>
              </a:rPr>
              <a:t>​</a:t>
            </a:r>
            <a:endParaRPr lang="en-US" sz="1800" b="0" i="0">
              <a:solidFill>
                <a:srgbClr val="444444"/>
              </a:solidFill>
              <a:effectLst/>
              <a:latin typeface="Arial" panose="020B0604020202020204" pitchFamily="34" charset="0"/>
            </a:endParaRPr>
          </a:p>
          <a:p>
            <a:pPr algn="l" rtl="0" fontAlgn="base"/>
            <a:r>
              <a:rPr lang="en-US" sz="1800" b="0" i="0">
                <a:solidFill>
                  <a:srgbClr val="444444"/>
                </a:solidFill>
                <a:effectLst/>
                <a:latin typeface="Calibri" panose="020F0502020204030204" pitchFamily="34" charset="0"/>
              </a:rPr>
              <a:t>​</a:t>
            </a:r>
            <a:endParaRPr lang="en-US" b="0" i="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a:solidFill>
                  <a:srgbClr val="000000"/>
                </a:solidFill>
                <a:effectLst/>
                <a:latin typeface="Calibri" panose="020F0502020204030204" pitchFamily="34" charset="0"/>
              </a:rPr>
              <a:t>So far we have held various workshops that focused on fact and cite checking while also conducting weekly BIPOC office hours </a:t>
            </a:r>
            <a:endParaRPr lang="en-US" sz="1800" b="0" i="0">
              <a:solidFill>
                <a:srgbClr val="444444"/>
              </a:solidFill>
              <a:effectLst/>
              <a:latin typeface="Arial" panose="020B0604020202020204" pitchFamily="34" charset="0"/>
            </a:endParaRPr>
          </a:p>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13</a:t>
            </a:fld>
            <a:endParaRPr lang="en-US"/>
          </a:p>
        </p:txBody>
      </p:sp>
    </p:spTree>
    <p:extLst>
      <p:ext uri="{BB962C8B-B14F-4D97-AF65-F5344CB8AC3E}">
        <p14:creationId xmlns:p14="http://schemas.microsoft.com/office/powerpoint/2010/main" val="2482777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smtClean="0"/>
              <a:pPr/>
              <a:t>14</a:t>
            </a:fld>
            <a:endParaRPr lang="en-US"/>
          </a:p>
        </p:txBody>
      </p:sp>
    </p:spTree>
    <p:extLst>
      <p:ext uri="{BB962C8B-B14F-4D97-AF65-F5344CB8AC3E}">
        <p14:creationId xmlns:p14="http://schemas.microsoft.com/office/powerpoint/2010/main" val="3929140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smtClean="0"/>
              <a:pPr/>
              <a:t>15</a:t>
            </a:fld>
            <a:endParaRPr lang="en-US"/>
          </a:p>
        </p:txBody>
      </p:sp>
    </p:spTree>
    <p:extLst>
      <p:ext uri="{BB962C8B-B14F-4D97-AF65-F5344CB8AC3E}">
        <p14:creationId xmlns:p14="http://schemas.microsoft.com/office/powerpoint/2010/main" val="1932355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a:t>17</a:t>
            </a:fld>
            <a:endParaRPr lang="en-US"/>
          </a:p>
        </p:txBody>
      </p:sp>
    </p:spTree>
    <p:extLst>
      <p:ext uri="{BB962C8B-B14F-4D97-AF65-F5344CB8AC3E}">
        <p14:creationId xmlns:p14="http://schemas.microsoft.com/office/powerpoint/2010/main" val="467167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smtClean="0"/>
              <a:pPr/>
              <a:t>18</a:t>
            </a:fld>
            <a:endParaRPr lang="en-US"/>
          </a:p>
        </p:txBody>
      </p:sp>
    </p:spTree>
    <p:extLst>
      <p:ext uri="{BB962C8B-B14F-4D97-AF65-F5344CB8AC3E}">
        <p14:creationId xmlns:p14="http://schemas.microsoft.com/office/powerpoint/2010/main" val="1791728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a:t>19</a:t>
            </a:fld>
            <a:endParaRPr lang="en-US"/>
          </a:p>
        </p:txBody>
      </p:sp>
    </p:spTree>
    <p:extLst>
      <p:ext uri="{BB962C8B-B14F-4D97-AF65-F5344CB8AC3E}">
        <p14:creationId xmlns:p14="http://schemas.microsoft.com/office/powerpoint/2010/main" val="15108806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smtClean="0"/>
              <a:pPr/>
              <a:t>20</a:t>
            </a:fld>
            <a:endParaRPr lang="en-US"/>
          </a:p>
        </p:txBody>
      </p:sp>
    </p:spTree>
    <p:extLst>
      <p:ext uri="{BB962C8B-B14F-4D97-AF65-F5344CB8AC3E}">
        <p14:creationId xmlns:p14="http://schemas.microsoft.com/office/powerpoint/2010/main" val="2349409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a:t>21</a:t>
            </a:fld>
            <a:endParaRPr lang="en-US"/>
          </a:p>
        </p:txBody>
      </p:sp>
    </p:spTree>
    <p:extLst>
      <p:ext uri="{BB962C8B-B14F-4D97-AF65-F5344CB8AC3E}">
        <p14:creationId xmlns:p14="http://schemas.microsoft.com/office/powerpoint/2010/main" val="2050353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22</a:t>
            </a:fld>
            <a:endParaRPr lang="en-US"/>
          </a:p>
        </p:txBody>
      </p:sp>
    </p:spTree>
    <p:extLst>
      <p:ext uri="{BB962C8B-B14F-4D97-AF65-F5344CB8AC3E}">
        <p14:creationId xmlns:p14="http://schemas.microsoft.com/office/powerpoint/2010/main" val="1184768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3</a:t>
            </a:fld>
            <a:endParaRPr lang="en-US"/>
          </a:p>
        </p:txBody>
      </p:sp>
    </p:spTree>
    <p:extLst>
      <p:ext uri="{BB962C8B-B14F-4D97-AF65-F5344CB8AC3E}">
        <p14:creationId xmlns:p14="http://schemas.microsoft.com/office/powerpoint/2010/main" val="31361537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a:t>23</a:t>
            </a:fld>
            <a:endParaRPr lang="en-US"/>
          </a:p>
        </p:txBody>
      </p:sp>
    </p:spTree>
    <p:extLst>
      <p:ext uri="{BB962C8B-B14F-4D97-AF65-F5344CB8AC3E}">
        <p14:creationId xmlns:p14="http://schemas.microsoft.com/office/powerpoint/2010/main" val="2559910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smtClean="0"/>
              <a:pPr/>
              <a:t>4</a:t>
            </a:fld>
            <a:endParaRPr lang="en-US"/>
          </a:p>
        </p:txBody>
      </p:sp>
    </p:spTree>
    <p:extLst>
      <p:ext uri="{BB962C8B-B14F-4D97-AF65-F5344CB8AC3E}">
        <p14:creationId xmlns:p14="http://schemas.microsoft.com/office/powerpoint/2010/main" val="3929140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a:t>5</a:t>
            </a:fld>
            <a:endParaRPr lang="en-US"/>
          </a:p>
        </p:txBody>
      </p:sp>
    </p:spTree>
    <p:extLst>
      <p:ext uri="{BB962C8B-B14F-4D97-AF65-F5344CB8AC3E}">
        <p14:creationId xmlns:p14="http://schemas.microsoft.com/office/powerpoint/2010/main" val="1135196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a:t>6</a:t>
            </a:fld>
            <a:endParaRPr lang="en-US"/>
          </a:p>
        </p:txBody>
      </p:sp>
    </p:spTree>
    <p:extLst>
      <p:ext uri="{BB962C8B-B14F-4D97-AF65-F5344CB8AC3E}">
        <p14:creationId xmlns:p14="http://schemas.microsoft.com/office/powerpoint/2010/main" val="2722194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8</a:t>
            </a:fld>
            <a:endParaRPr lang="en-US"/>
          </a:p>
        </p:txBody>
      </p:sp>
    </p:spTree>
    <p:extLst>
      <p:ext uri="{BB962C8B-B14F-4D97-AF65-F5344CB8AC3E}">
        <p14:creationId xmlns:p14="http://schemas.microsoft.com/office/powerpoint/2010/main" val="2850584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US" sz="1800" b="0" i="0" u="none" strike="noStrike">
                <a:solidFill>
                  <a:srgbClr val="000000"/>
                </a:solidFill>
                <a:effectLst/>
                <a:latin typeface="Calibri" panose="020F0502020204030204" pitchFamily="34" charset="0"/>
              </a:rPr>
              <a:t>Print publication typically consists of scholarly work by practitioners and professors, as well as a couple of ”student notes” by associate editors</a:t>
            </a:r>
            <a:r>
              <a:rPr lang="en-US" sz="1800" b="0" i="0">
                <a:solidFill>
                  <a:srgbClr val="444444"/>
                </a:solidFill>
                <a:effectLst/>
                <a:latin typeface="Calibri" panose="020F0502020204030204" pitchFamily="34" charset="0"/>
              </a:rPr>
              <a:t>​</a:t>
            </a:r>
            <a:endParaRPr lang="en-US" sz="1800" b="0" i="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a:solidFill>
                  <a:srgbClr val="000000"/>
                </a:solidFill>
                <a:effectLst/>
                <a:latin typeface="Calibri" panose="020F0502020204030204" pitchFamily="34" charset="0"/>
              </a:rPr>
              <a:t>Students are encouraged to submit any long/short form unique research papers to either of our online publications</a:t>
            </a:r>
            <a:r>
              <a:rPr lang="en-US" sz="1800" b="0" i="0">
                <a:solidFill>
                  <a:srgbClr val="444444"/>
                </a:solidFill>
                <a:effectLst/>
                <a:latin typeface="Calibri" panose="020F0502020204030204" pitchFamily="34" charset="0"/>
              </a:rPr>
              <a:t>​</a:t>
            </a:r>
            <a:endParaRPr lang="en-US" sz="1800" b="0" i="0">
              <a:solidFill>
                <a:srgbClr val="444444"/>
              </a:solidFill>
              <a:effectLst/>
              <a:latin typeface="Arial" panose="020B0604020202020204" pitchFamily="34" charset="0"/>
            </a:endParaRPr>
          </a:p>
          <a:p>
            <a:pPr algn="l" rtl="0" fontAlgn="base"/>
            <a:r>
              <a:rPr lang="en-US" sz="1800" b="0" i="0">
                <a:solidFill>
                  <a:srgbClr val="444444"/>
                </a:solidFill>
                <a:effectLst/>
                <a:latin typeface="Calibri" panose="020F0502020204030204" pitchFamily="34" charset="0"/>
              </a:rPr>
              <a:t>​</a:t>
            </a:r>
            <a:endParaRPr lang="en-US" b="0" i="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a:solidFill>
                  <a:srgbClr val="000000"/>
                </a:solidFill>
                <a:effectLst/>
                <a:latin typeface="Calibri" panose="020F0502020204030204" pitchFamily="34" charset="0"/>
              </a:rPr>
              <a:t>A good law review is a positive reflection on the law school</a:t>
            </a:r>
            <a:r>
              <a:rPr lang="en-US" sz="1800" b="0" i="0">
                <a:solidFill>
                  <a:srgbClr val="444444"/>
                </a:solidFill>
                <a:effectLst/>
                <a:latin typeface="Calibri" panose="020F0502020204030204" pitchFamily="34" charset="0"/>
              </a:rPr>
              <a:t>​</a:t>
            </a:r>
            <a:endParaRPr lang="en-US" sz="1800" b="0" i="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a:solidFill>
                  <a:srgbClr val="000000"/>
                </a:solidFill>
                <a:effectLst/>
                <a:latin typeface="Calibri" panose="020F0502020204030204" pitchFamily="34" charset="0"/>
              </a:rPr>
              <a:t>Law review is excellent on a resume (as well as publishing with the law review)</a:t>
            </a:r>
            <a:r>
              <a:rPr lang="en-US" sz="1800" b="0" i="0">
                <a:solidFill>
                  <a:srgbClr val="444444"/>
                </a:solidFill>
                <a:effectLst/>
                <a:latin typeface="Calibri" panose="020F0502020204030204" pitchFamily="34" charset="0"/>
              </a:rPr>
              <a:t>​</a:t>
            </a:r>
            <a:endParaRPr lang="en-US" sz="1800" b="0" i="0">
              <a:solidFill>
                <a:srgbClr val="444444"/>
              </a:solidFill>
              <a:effectLst/>
              <a:latin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smtClean="0"/>
              <a:pPr/>
              <a:t>9</a:t>
            </a:fld>
            <a:endParaRPr lang="en-US"/>
          </a:p>
        </p:txBody>
      </p:sp>
    </p:spTree>
    <p:extLst>
      <p:ext uri="{BB962C8B-B14F-4D97-AF65-F5344CB8AC3E}">
        <p14:creationId xmlns:p14="http://schemas.microsoft.com/office/powerpoint/2010/main" val="203183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17423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c8feb58df6_1_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c8feb58df6_1_6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5" name="Google Shape;275;gc8feb58df6_1_6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97125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24799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3660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25"/>
        <p:cNvGrpSpPr/>
        <p:nvPr/>
      </p:nvGrpSpPr>
      <p:grpSpPr>
        <a:xfrm>
          <a:off x="0" y="0"/>
          <a:ext cx="0" cy="0"/>
          <a:chOff x="0" y="0"/>
          <a:chExt cx="0" cy="0"/>
        </a:xfrm>
      </p:grpSpPr>
      <p:sp>
        <p:nvSpPr>
          <p:cNvPr id="126" name="Google Shape;126;p15"/>
          <p:cNvSpPr txBox="1">
            <a:spLocks noGrp="1"/>
          </p:cNvSpPr>
          <p:nvPr>
            <p:ph type="title"/>
          </p:nvPr>
        </p:nvSpPr>
        <p:spPr>
          <a:xfrm>
            <a:off x="1069848" y="484632"/>
            <a:ext cx="10058400" cy="160934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15"/>
          <p:cNvSpPr txBox="1">
            <a:spLocks noGrp="1"/>
          </p:cNvSpPr>
          <p:nvPr>
            <p:ph type="body" idx="1"/>
          </p:nvPr>
        </p:nvSpPr>
        <p:spPr>
          <a:xfrm>
            <a:off x="1069848" y="2121408"/>
            <a:ext cx="10058400" cy="4050792"/>
          </a:xfrm>
          <a:prstGeom prst="rect">
            <a:avLst/>
          </a:prstGeom>
          <a:noFill/>
          <a:ln>
            <a:noFill/>
          </a:ln>
        </p:spPr>
        <p:txBody>
          <a:bodyPr spcFirstLastPara="1" wrap="square" lIns="91425" tIns="45700" rIns="91425" bIns="45700" anchor="t" anchorCtr="0">
            <a:normAutofit/>
          </a:bodyPr>
          <a:lstStyle>
            <a:lvl1pPr marL="457200" lvl="0" indent="-325755" algn="l">
              <a:lnSpc>
                <a:spcPct val="90000"/>
              </a:lnSpc>
              <a:spcBef>
                <a:spcPts val="1200"/>
              </a:spcBef>
              <a:spcAft>
                <a:spcPts val="0"/>
              </a:spcAft>
              <a:buSzPts val="1530"/>
              <a:buChar char="▪"/>
              <a:defRPr/>
            </a:lvl1pPr>
            <a:lvl2pPr marL="914400" lvl="1" indent="-325755" algn="l">
              <a:lnSpc>
                <a:spcPct val="90000"/>
              </a:lnSpc>
              <a:spcBef>
                <a:spcPts val="400"/>
              </a:spcBef>
              <a:spcAft>
                <a:spcPts val="0"/>
              </a:spcAft>
              <a:buSzPts val="1530"/>
              <a:buChar char="▪"/>
              <a:defRPr/>
            </a:lvl2pPr>
            <a:lvl3pPr marL="1371600" lvl="2" indent="-325755" algn="l">
              <a:lnSpc>
                <a:spcPct val="90000"/>
              </a:lnSpc>
              <a:spcBef>
                <a:spcPts val="400"/>
              </a:spcBef>
              <a:spcAft>
                <a:spcPts val="0"/>
              </a:spcAft>
              <a:buSzPts val="1530"/>
              <a:buChar char="▪"/>
              <a:defRPr/>
            </a:lvl3pPr>
            <a:lvl4pPr marL="1828800" lvl="3" indent="-325755" algn="l">
              <a:lnSpc>
                <a:spcPct val="90000"/>
              </a:lnSpc>
              <a:spcBef>
                <a:spcPts val="400"/>
              </a:spcBef>
              <a:spcAft>
                <a:spcPts val="0"/>
              </a:spcAft>
              <a:buSzPts val="1530"/>
              <a:buChar char="▪"/>
              <a:defRPr/>
            </a:lvl4pPr>
            <a:lvl5pPr marL="2286000" lvl="4" indent="-325754" algn="l">
              <a:lnSpc>
                <a:spcPct val="90000"/>
              </a:lnSpc>
              <a:spcBef>
                <a:spcPts val="400"/>
              </a:spcBef>
              <a:spcAft>
                <a:spcPts val="0"/>
              </a:spcAft>
              <a:buSzPts val="1530"/>
              <a:buChar char="▪"/>
              <a:defRPr/>
            </a:lvl5pPr>
            <a:lvl6pPr marL="2743200" lvl="5" indent="-325754" algn="l">
              <a:lnSpc>
                <a:spcPct val="90000"/>
              </a:lnSpc>
              <a:spcBef>
                <a:spcPts val="400"/>
              </a:spcBef>
              <a:spcAft>
                <a:spcPts val="0"/>
              </a:spcAft>
              <a:buSzPts val="1530"/>
              <a:buChar char="▪"/>
              <a:defRPr/>
            </a:lvl6pPr>
            <a:lvl7pPr marL="3200400" lvl="6" indent="-325754" algn="l">
              <a:lnSpc>
                <a:spcPct val="90000"/>
              </a:lnSpc>
              <a:spcBef>
                <a:spcPts val="400"/>
              </a:spcBef>
              <a:spcAft>
                <a:spcPts val="0"/>
              </a:spcAft>
              <a:buSzPts val="1530"/>
              <a:buChar char="▪"/>
              <a:defRPr/>
            </a:lvl7pPr>
            <a:lvl8pPr marL="3657600" lvl="7" indent="-325754" algn="l">
              <a:lnSpc>
                <a:spcPct val="90000"/>
              </a:lnSpc>
              <a:spcBef>
                <a:spcPts val="400"/>
              </a:spcBef>
              <a:spcAft>
                <a:spcPts val="0"/>
              </a:spcAft>
              <a:buSzPts val="1530"/>
              <a:buChar char="▪"/>
              <a:defRPr/>
            </a:lvl8pPr>
            <a:lvl9pPr marL="4114800" lvl="8" indent="-325754" algn="l">
              <a:lnSpc>
                <a:spcPct val="90000"/>
              </a:lnSpc>
              <a:spcBef>
                <a:spcPts val="400"/>
              </a:spcBef>
              <a:spcAft>
                <a:spcPts val="200"/>
              </a:spcAft>
              <a:buSzPts val="1530"/>
              <a:buChar char="▪"/>
              <a:defRPr/>
            </a:lvl9pPr>
          </a:lstStyle>
          <a:p>
            <a:endParaRPr/>
          </a:p>
        </p:txBody>
      </p:sp>
      <p:sp>
        <p:nvSpPr>
          <p:cNvPr id="128" name="Google Shape;128;p15"/>
          <p:cNvSpPr txBox="1">
            <a:spLocks noGrp="1"/>
          </p:cNvSpPr>
          <p:nvPr>
            <p:ph type="dt" idx="10"/>
          </p:nvPr>
        </p:nvSpPr>
        <p:spPr>
          <a:xfrm>
            <a:off x="7964424" y="6272784"/>
            <a:ext cx="3273552"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15"/>
          <p:cNvSpPr txBox="1">
            <a:spLocks noGrp="1"/>
          </p:cNvSpPr>
          <p:nvPr>
            <p:ph type="ftr" idx="11"/>
          </p:nvPr>
        </p:nvSpPr>
        <p:spPr>
          <a:xfrm>
            <a:off x="1088136" y="6272784"/>
            <a:ext cx="6327648"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15"/>
          <p:cNvSpPr txBox="1">
            <a:spLocks noGrp="1"/>
          </p:cNvSpPr>
          <p:nvPr>
            <p:ph type="sldNum" idx="12"/>
          </p:nvPr>
        </p:nvSpPr>
        <p:spPr>
          <a:xfrm>
            <a:off x="11311128" y="6272784"/>
            <a:ext cx="64008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1pPr>
            <a:lvl2pPr marL="0" marR="0" lvl="1" indent="0" algn="ctr">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2pPr>
            <a:lvl3pPr marL="0" marR="0" lvl="2" indent="0" algn="ctr">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3pPr>
            <a:lvl4pPr marL="0" marR="0" lvl="3" indent="0" algn="ctr">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4pPr>
            <a:lvl5pPr marL="0" marR="0" lvl="4" indent="0" algn="ctr">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5pPr>
            <a:lvl6pPr marL="0" marR="0" lvl="5" indent="0" algn="ctr">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6pPr>
            <a:lvl7pPr marL="0" marR="0" lvl="6" indent="0" algn="ctr">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7pPr>
            <a:lvl8pPr marL="0" marR="0" lvl="7" indent="0" algn="ctr">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8pPr>
            <a:lvl9pPr marL="0" marR="0" lvl="8" indent="0" algn="ctr">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77320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16818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78533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3/18/24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20365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3/18/24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5427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3/18/24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68785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04912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64504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Garamond" panose="02020404030301010803" pitchFamily="18" charset="0"/>
              </a:defRPr>
            </a:lvl1pPr>
          </a:lstStyle>
          <a:p>
            <a:fld id="{C764DE79-268F-4C1A-8933-263129D2AF90}" type="datetimeFigureOut">
              <a:rPr lang="en-US" smtClean="0"/>
              <a:pPr/>
              <a:t>3/18/24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Garamond" panose="02020404030301010803" pitchFamily="18"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Garamond" panose="02020404030301010803" pitchFamily="18" charset="0"/>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9757151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b="0" i="0" kern="1200">
          <a:solidFill>
            <a:schemeClr val="tx1"/>
          </a:solidFill>
          <a:latin typeface="Garamond" panose="020204040303010108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Google Shape;105;p13"/>
          <p:cNvSpPr txBox="1">
            <a:spLocks noGrp="1"/>
          </p:cNvSpPr>
          <p:nvPr>
            <p:ph type="title"/>
          </p:nvPr>
        </p:nvSpPr>
        <p:spPr>
          <a:xfrm>
            <a:off x="1069848" y="484632"/>
            <a:ext cx="10058400" cy="1609344"/>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000000"/>
              </a:buClr>
              <a:buSzPts val="5400"/>
              <a:buFont typeface="Rockwell"/>
              <a:buNone/>
              <a:defRPr sz="5400" b="0" i="0" u="none" strike="noStrike" cap="none">
                <a:solidFill>
                  <a:srgbClr val="000000"/>
                </a:solidFill>
                <a:latin typeface="Rockwell"/>
                <a:ea typeface="Rockwell"/>
                <a:cs typeface="Rockwell"/>
                <a:sym typeface="Rockwel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6" name="Google Shape;106;p13"/>
          <p:cNvSpPr txBox="1">
            <a:spLocks noGrp="1"/>
          </p:cNvSpPr>
          <p:nvPr>
            <p:ph type="body" idx="1"/>
          </p:nvPr>
        </p:nvSpPr>
        <p:spPr>
          <a:xfrm>
            <a:off x="1069848" y="2121408"/>
            <a:ext cx="10058400" cy="4050792"/>
          </a:xfrm>
          <a:prstGeom prst="rect">
            <a:avLst/>
          </a:prstGeom>
          <a:noFill/>
          <a:ln>
            <a:noFill/>
          </a:ln>
        </p:spPr>
        <p:txBody>
          <a:bodyPr spcFirstLastPara="1" wrap="square" lIns="91425" tIns="45700" rIns="91425" bIns="45700" anchor="t" anchorCtr="0">
            <a:normAutofit/>
          </a:bodyPr>
          <a:lstStyle>
            <a:lvl1pPr marL="457200" marR="0" lvl="0" indent="-336550" algn="l" rtl="0">
              <a:lnSpc>
                <a:spcPct val="90000"/>
              </a:lnSpc>
              <a:spcBef>
                <a:spcPts val="1200"/>
              </a:spcBef>
              <a:spcAft>
                <a:spcPts val="0"/>
              </a:spcAft>
              <a:buClr>
                <a:srgbClr val="9E3611"/>
              </a:buClr>
              <a:buSzPts val="1700"/>
              <a:buFont typeface="Noto Sans Symbols"/>
              <a:buChar char="▪"/>
              <a:defRPr sz="2000" b="0" i="0" u="none" strike="noStrike" cap="none">
                <a:solidFill>
                  <a:schemeClr val="dk1"/>
                </a:solidFill>
                <a:latin typeface="Rockwell"/>
                <a:ea typeface="Rockwell"/>
                <a:cs typeface="Rockwell"/>
                <a:sym typeface="Rockwell"/>
              </a:defRPr>
            </a:lvl1pPr>
            <a:lvl2pPr marL="914400" marR="0" lvl="1" indent="-325755" algn="l" rtl="0">
              <a:lnSpc>
                <a:spcPct val="90000"/>
              </a:lnSpc>
              <a:spcBef>
                <a:spcPts val="400"/>
              </a:spcBef>
              <a:spcAft>
                <a:spcPts val="0"/>
              </a:spcAft>
              <a:buClr>
                <a:srgbClr val="9E3611"/>
              </a:buClr>
              <a:buSzPts val="1530"/>
              <a:buFont typeface="Noto Sans Symbols"/>
              <a:buChar char="▪"/>
              <a:defRPr sz="1800" b="0" i="0" u="none" strike="noStrike" cap="none">
                <a:solidFill>
                  <a:schemeClr val="dk1"/>
                </a:solidFill>
                <a:latin typeface="Rockwell"/>
                <a:ea typeface="Rockwell"/>
                <a:cs typeface="Rockwell"/>
                <a:sym typeface="Rockwell"/>
              </a:defRPr>
            </a:lvl2pPr>
            <a:lvl3pPr marL="1371600" marR="0" lvl="2" indent="-314960" algn="l" rtl="0">
              <a:lnSpc>
                <a:spcPct val="90000"/>
              </a:lnSpc>
              <a:spcBef>
                <a:spcPts val="400"/>
              </a:spcBef>
              <a:spcAft>
                <a:spcPts val="0"/>
              </a:spcAft>
              <a:buClr>
                <a:srgbClr val="9E3611"/>
              </a:buClr>
              <a:buSzPts val="1360"/>
              <a:buFont typeface="Noto Sans Symbols"/>
              <a:buChar char="▪"/>
              <a:defRPr sz="1600" b="0" i="0" u="none" strike="noStrike" cap="none">
                <a:solidFill>
                  <a:schemeClr val="dk1"/>
                </a:solidFill>
                <a:latin typeface="Rockwell"/>
                <a:ea typeface="Rockwell"/>
                <a:cs typeface="Rockwell"/>
                <a:sym typeface="Rockwell"/>
              </a:defRPr>
            </a:lvl3pPr>
            <a:lvl4pPr marL="1828800" marR="0" lvl="3" indent="-314960" algn="l" rtl="0">
              <a:lnSpc>
                <a:spcPct val="90000"/>
              </a:lnSpc>
              <a:spcBef>
                <a:spcPts val="400"/>
              </a:spcBef>
              <a:spcAft>
                <a:spcPts val="0"/>
              </a:spcAft>
              <a:buClr>
                <a:srgbClr val="9E3611"/>
              </a:buClr>
              <a:buSzPts val="1360"/>
              <a:buFont typeface="Noto Sans Symbols"/>
              <a:buChar char="▪"/>
              <a:defRPr sz="1600" b="0" i="0" u="none" strike="noStrike" cap="none">
                <a:solidFill>
                  <a:schemeClr val="dk1"/>
                </a:solidFill>
                <a:latin typeface="Rockwell"/>
                <a:ea typeface="Rockwell"/>
                <a:cs typeface="Rockwell"/>
                <a:sym typeface="Rockwell"/>
              </a:defRPr>
            </a:lvl4pPr>
            <a:lvl5pPr marL="2286000" marR="0" lvl="4" indent="-314960" algn="l" rtl="0">
              <a:lnSpc>
                <a:spcPct val="90000"/>
              </a:lnSpc>
              <a:spcBef>
                <a:spcPts val="400"/>
              </a:spcBef>
              <a:spcAft>
                <a:spcPts val="0"/>
              </a:spcAft>
              <a:buClr>
                <a:srgbClr val="9E3611"/>
              </a:buClr>
              <a:buSzPts val="1360"/>
              <a:buFont typeface="Noto Sans Symbols"/>
              <a:buChar char="▪"/>
              <a:defRPr sz="1600" b="0" i="0" u="none" strike="noStrike" cap="none">
                <a:solidFill>
                  <a:schemeClr val="dk1"/>
                </a:solidFill>
                <a:latin typeface="Rockwell"/>
                <a:ea typeface="Rockwell"/>
                <a:cs typeface="Rockwell"/>
                <a:sym typeface="Rockwell"/>
              </a:defRPr>
            </a:lvl5pPr>
            <a:lvl6pPr marL="2743200" marR="0" lvl="5" indent="-314960" algn="l" rtl="0">
              <a:lnSpc>
                <a:spcPct val="90000"/>
              </a:lnSpc>
              <a:spcBef>
                <a:spcPts val="400"/>
              </a:spcBef>
              <a:spcAft>
                <a:spcPts val="0"/>
              </a:spcAft>
              <a:buClr>
                <a:srgbClr val="9E3611"/>
              </a:buClr>
              <a:buSzPts val="1360"/>
              <a:buFont typeface="Noto Sans Symbols"/>
              <a:buChar char="▪"/>
              <a:defRPr sz="1600" b="0" i="0" u="none" strike="noStrike" cap="none">
                <a:solidFill>
                  <a:schemeClr val="dk1"/>
                </a:solidFill>
                <a:latin typeface="Rockwell"/>
                <a:ea typeface="Rockwell"/>
                <a:cs typeface="Rockwell"/>
                <a:sym typeface="Rockwell"/>
              </a:defRPr>
            </a:lvl6pPr>
            <a:lvl7pPr marL="3200400" marR="0" lvl="6" indent="-314960" algn="l" rtl="0">
              <a:lnSpc>
                <a:spcPct val="90000"/>
              </a:lnSpc>
              <a:spcBef>
                <a:spcPts val="400"/>
              </a:spcBef>
              <a:spcAft>
                <a:spcPts val="0"/>
              </a:spcAft>
              <a:buClr>
                <a:srgbClr val="9E3611"/>
              </a:buClr>
              <a:buSzPts val="1360"/>
              <a:buFont typeface="Noto Sans Symbols"/>
              <a:buChar char="▪"/>
              <a:defRPr sz="1600" b="0" i="0" u="none" strike="noStrike" cap="none">
                <a:solidFill>
                  <a:schemeClr val="dk1"/>
                </a:solidFill>
                <a:latin typeface="Rockwell"/>
                <a:ea typeface="Rockwell"/>
                <a:cs typeface="Rockwell"/>
                <a:sym typeface="Rockwell"/>
              </a:defRPr>
            </a:lvl7pPr>
            <a:lvl8pPr marL="3657600" marR="0" lvl="7" indent="-314959" algn="l" rtl="0">
              <a:lnSpc>
                <a:spcPct val="90000"/>
              </a:lnSpc>
              <a:spcBef>
                <a:spcPts val="400"/>
              </a:spcBef>
              <a:spcAft>
                <a:spcPts val="0"/>
              </a:spcAft>
              <a:buClr>
                <a:srgbClr val="9E3611"/>
              </a:buClr>
              <a:buSzPts val="1360"/>
              <a:buFont typeface="Noto Sans Symbols"/>
              <a:buChar char="▪"/>
              <a:defRPr sz="1600" b="0" i="0" u="none" strike="noStrike" cap="none">
                <a:solidFill>
                  <a:schemeClr val="dk1"/>
                </a:solidFill>
                <a:latin typeface="Rockwell"/>
                <a:ea typeface="Rockwell"/>
                <a:cs typeface="Rockwell"/>
                <a:sym typeface="Rockwell"/>
              </a:defRPr>
            </a:lvl8pPr>
            <a:lvl9pPr marL="4114800" marR="0" lvl="8" indent="-314959" algn="l" rtl="0">
              <a:lnSpc>
                <a:spcPct val="90000"/>
              </a:lnSpc>
              <a:spcBef>
                <a:spcPts val="400"/>
              </a:spcBef>
              <a:spcAft>
                <a:spcPts val="200"/>
              </a:spcAft>
              <a:buClr>
                <a:srgbClr val="9E3611"/>
              </a:buClr>
              <a:buSzPts val="1360"/>
              <a:buFont typeface="Noto Sans Symbols"/>
              <a:buChar char="▪"/>
              <a:defRPr sz="1600" b="0" i="0" u="none" strike="noStrike" cap="none">
                <a:solidFill>
                  <a:schemeClr val="dk1"/>
                </a:solidFill>
                <a:latin typeface="Rockwell"/>
                <a:ea typeface="Rockwell"/>
                <a:cs typeface="Rockwell"/>
                <a:sym typeface="Rockwell"/>
              </a:defRPr>
            </a:lvl9pPr>
          </a:lstStyle>
          <a:p>
            <a:endParaRPr/>
          </a:p>
        </p:txBody>
      </p:sp>
      <p:sp>
        <p:nvSpPr>
          <p:cNvPr id="107" name="Google Shape;107;p13"/>
          <p:cNvSpPr txBox="1">
            <a:spLocks noGrp="1"/>
          </p:cNvSpPr>
          <p:nvPr>
            <p:ph type="dt" idx="10"/>
          </p:nvPr>
        </p:nvSpPr>
        <p:spPr>
          <a:xfrm>
            <a:off x="7964424" y="6272784"/>
            <a:ext cx="3273552"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100" b="0" i="0" u="none" strike="noStrike" cap="none">
                <a:solidFill>
                  <a:schemeClr val="dk2"/>
                </a:solidFill>
                <a:latin typeface="Rockwell"/>
                <a:ea typeface="Rockwell"/>
                <a:cs typeface="Rockwell"/>
                <a:sym typeface="Rockwel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ckwell"/>
                <a:ea typeface="Rockwell"/>
                <a:cs typeface="Rockwell"/>
                <a:sym typeface="Rockwel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ckwell"/>
                <a:ea typeface="Rockwell"/>
                <a:cs typeface="Rockwell"/>
                <a:sym typeface="Rockwel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ckwell"/>
                <a:ea typeface="Rockwell"/>
                <a:cs typeface="Rockwell"/>
                <a:sym typeface="Rockwel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ckwell"/>
                <a:ea typeface="Rockwell"/>
                <a:cs typeface="Rockwell"/>
                <a:sym typeface="Rockwel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ckwell"/>
                <a:ea typeface="Rockwell"/>
                <a:cs typeface="Rockwell"/>
                <a:sym typeface="Rockwel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ckwell"/>
                <a:ea typeface="Rockwell"/>
                <a:cs typeface="Rockwell"/>
                <a:sym typeface="Rockwel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ckwell"/>
                <a:ea typeface="Rockwell"/>
                <a:cs typeface="Rockwell"/>
                <a:sym typeface="Rockwel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ckwell"/>
                <a:ea typeface="Rockwell"/>
                <a:cs typeface="Rockwell"/>
                <a:sym typeface="Rockwell"/>
              </a:defRPr>
            </a:lvl9pPr>
          </a:lstStyle>
          <a:p>
            <a:endParaRPr/>
          </a:p>
        </p:txBody>
      </p:sp>
      <p:sp>
        <p:nvSpPr>
          <p:cNvPr id="108" name="Google Shape;108;p13"/>
          <p:cNvSpPr txBox="1">
            <a:spLocks noGrp="1"/>
          </p:cNvSpPr>
          <p:nvPr>
            <p:ph type="ftr" idx="11"/>
          </p:nvPr>
        </p:nvSpPr>
        <p:spPr>
          <a:xfrm>
            <a:off x="1088136" y="6272784"/>
            <a:ext cx="6327648"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2"/>
                </a:solidFill>
                <a:latin typeface="Rockwell"/>
                <a:ea typeface="Rockwell"/>
                <a:cs typeface="Rockwell"/>
                <a:sym typeface="Rockwel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ckwell"/>
                <a:ea typeface="Rockwell"/>
                <a:cs typeface="Rockwell"/>
                <a:sym typeface="Rockwel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ckwell"/>
                <a:ea typeface="Rockwell"/>
                <a:cs typeface="Rockwell"/>
                <a:sym typeface="Rockwel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ckwell"/>
                <a:ea typeface="Rockwell"/>
                <a:cs typeface="Rockwell"/>
                <a:sym typeface="Rockwel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ckwell"/>
                <a:ea typeface="Rockwell"/>
                <a:cs typeface="Rockwell"/>
                <a:sym typeface="Rockwel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ckwell"/>
                <a:ea typeface="Rockwell"/>
                <a:cs typeface="Rockwell"/>
                <a:sym typeface="Rockwel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ckwell"/>
                <a:ea typeface="Rockwell"/>
                <a:cs typeface="Rockwell"/>
                <a:sym typeface="Rockwel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ckwell"/>
                <a:ea typeface="Rockwell"/>
                <a:cs typeface="Rockwell"/>
                <a:sym typeface="Rockwel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Rockwell"/>
                <a:ea typeface="Rockwell"/>
                <a:cs typeface="Rockwell"/>
                <a:sym typeface="Rockwell"/>
              </a:defRPr>
            </a:lvl9pPr>
          </a:lstStyle>
          <a:p>
            <a:endParaRPr/>
          </a:p>
        </p:txBody>
      </p:sp>
      <p:grpSp>
        <p:nvGrpSpPr>
          <p:cNvPr id="109" name="Google Shape;109;p13"/>
          <p:cNvGrpSpPr/>
          <p:nvPr/>
        </p:nvGrpSpPr>
        <p:grpSpPr>
          <a:xfrm>
            <a:off x="11401725" y="6229681"/>
            <a:ext cx="457200" cy="457200"/>
            <a:chOff x="11361456" y="6195813"/>
            <a:chExt cx="548640" cy="548640"/>
          </a:xfrm>
        </p:grpSpPr>
        <p:sp>
          <p:nvSpPr>
            <p:cNvPr id="110" name="Google Shape;110;p13"/>
            <p:cNvSpPr/>
            <p:nvPr/>
          </p:nvSpPr>
          <p:spPr>
            <a:xfrm>
              <a:off x="11361456" y="6195813"/>
              <a:ext cx="548640" cy="548640"/>
            </a:xfrm>
            <a:prstGeom prst="ellipse">
              <a:avLst/>
            </a:prstGeom>
            <a:blipFill rotWithShape="1">
              <a:blip r:embed="rId3">
                <a:alphaModFix/>
              </a:blip>
              <a:tile tx="50800" ty="0" sx="85000" sy="85000" flip="none" algn="tl"/>
            </a:blip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chemeClr val="dk1"/>
                </a:buClr>
                <a:buSzPts val="2000"/>
                <a:buFont typeface="Rockwell"/>
                <a:buNone/>
              </a:pPr>
              <a:endParaRPr sz="2000" b="1" i="0" u="none" strike="noStrike" cap="none">
                <a:solidFill>
                  <a:srgbClr val="FFFFFF"/>
                </a:solidFill>
                <a:latin typeface="Rockwell"/>
                <a:ea typeface="Rockwell"/>
                <a:cs typeface="Rockwell"/>
                <a:sym typeface="Rockwell"/>
              </a:endParaRPr>
            </a:p>
          </p:txBody>
        </p:sp>
        <p:sp>
          <p:nvSpPr>
            <p:cNvPr id="111" name="Google Shape;111;p13"/>
            <p:cNvSpPr/>
            <p:nvPr/>
          </p:nvSpPr>
          <p:spPr>
            <a:xfrm>
              <a:off x="11396488" y="6230844"/>
              <a:ext cx="478576" cy="478578"/>
            </a:xfrm>
            <a:prstGeom prst="ellipse">
              <a:avLst/>
            </a:prstGeom>
            <a:noFill/>
            <a:ln w="12700" cap="flat" cmpd="sng">
              <a:solidFill>
                <a:srgbClr val="FF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Rockwell"/>
                <a:buNone/>
              </a:pPr>
              <a:endParaRPr sz="1800" b="0" i="0" u="none" strike="noStrike" cap="none">
                <a:solidFill>
                  <a:srgbClr val="FFFFFF"/>
                </a:solidFill>
                <a:latin typeface="Calibri"/>
                <a:ea typeface="Calibri"/>
                <a:cs typeface="Calibri"/>
                <a:sym typeface="Calibri"/>
              </a:endParaRPr>
            </a:p>
          </p:txBody>
        </p:sp>
      </p:grpSp>
      <p:sp>
        <p:nvSpPr>
          <p:cNvPr id="112" name="Google Shape;112;p13"/>
          <p:cNvSpPr txBox="1">
            <a:spLocks noGrp="1"/>
          </p:cNvSpPr>
          <p:nvPr>
            <p:ph type="sldNum" idx="12"/>
          </p:nvPr>
        </p:nvSpPr>
        <p:spPr>
          <a:xfrm>
            <a:off x="11311128" y="6272784"/>
            <a:ext cx="64008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1pPr>
            <a:lvl2pPr marL="0" marR="0" lvl="1"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2pPr>
            <a:lvl3pPr marL="0" marR="0" lvl="2"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3pPr>
            <a:lvl4pPr marL="0" marR="0" lvl="3"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4pPr>
            <a:lvl5pPr marL="0" marR="0" lvl="4"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5pPr>
            <a:lvl6pPr marL="0" marR="0" lvl="5"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6pPr>
            <a:lvl7pPr marL="0" marR="0" lvl="6"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7pPr>
            <a:lvl8pPr marL="0" marR="0" lvl="7"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8pPr>
            <a:lvl9pPr marL="0" marR="0" lvl="8"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Rockwell"/>
                <a:ea typeface="Rockwell"/>
                <a:cs typeface="Rockwell"/>
                <a:sym typeface="Rockwell"/>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nulawreview.org/resources-for-applicants"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hyperlink" Target="mailto:silsby.a@northeastern.edu"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silsby.a@northeastern.ed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09151"/>
            <a:ext cx="9144000" cy="1088857"/>
          </a:xfrm>
        </p:spPr>
        <p:txBody>
          <a:bodyPr>
            <a:normAutofit fontScale="90000"/>
          </a:bodyPr>
          <a:lstStyle/>
          <a:p>
            <a:r>
              <a:rPr lang="en-US" sz="6600" b="1" i="1">
                <a:solidFill>
                  <a:schemeClr val="bg1"/>
                </a:solidFill>
                <a:latin typeface="Garamond"/>
              </a:rPr>
              <a:t>Intro to Northeastern Law Review &amp; Application Process</a:t>
            </a:r>
            <a:endParaRPr lang="en-US" sz="6600" b="1" i="1">
              <a:solidFill>
                <a:schemeClr val="bg1"/>
              </a:solidFill>
            </a:endParaRPr>
          </a:p>
        </p:txBody>
      </p:sp>
      <p:sp>
        <p:nvSpPr>
          <p:cNvPr id="3" name="Subtitle 2"/>
          <p:cNvSpPr>
            <a:spLocks noGrp="1"/>
          </p:cNvSpPr>
          <p:nvPr>
            <p:ph type="subTitle" idx="1"/>
          </p:nvPr>
        </p:nvSpPr>
        <p:spPr>
          <a:xfrm>
            <a:off x="1524000" y="4448849"/>
            <a:ext cx="9144000" cy="836023"/>
          </a:xfrm>
        </p:spPr>
        <p:txBody>
          <a:bodyPr vert="horz" lIns="0" tIns="0" rIns="0" bIns="0" rtlCol="0" anchor="t">
            <a:noAutofit/>
          </a:bodyPr>
          <a:lstStyle/>
          <a:p>
            <a:r>
              <a:rPr lang="en-US" sz="3200" b="1"/>
              <a:t>Northeastern University Law Review</a:t>
            </a:r>
          </a:p>
          <a:p>
            <a:r>
              <a:rPr lang="en-US" sz="3200">
                <a:latin typeface="Garamond"/>
              </a:rPr>
              <a:t>Application Preparation Sessions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36DA66-1DEE-4F32-0CDF-26FC58F36780}"/>
              </a:ext>
            </a:extLst>
          </p:cNvPr>
          <p:cNvSpPr>
            <a:spLocks noGrp="1"/>
          </p:cNvSpPr>
          <p:nvPr>
            <p:ph type="title"/>
          </p:nvPr>
        </p:nvSpPr>
        <p:spPr>
          <a:xfrm>
            <a:off x="686834" y="1153572"/>
            <a:ext cx="3200400" cy="4461163"/>
          </a:xfrm>
        </p:spPr>
        <p:txBody>
          <a:bodyPr>
            <a:normAutofit/>
          </a:bodyPr>
          <a:lstStyle/>
          <a:p>
            <a:r>
              <a:rPr lang="en-US">
                <a:solidFill>
                  <a:srgbClr val="FFFFFF"/>
                </a:solidFill>
              </a:rPr>
              <a:t>What is an Associate Editor Role?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 Placeholder 2">
            <a:extLst>
              <a:ext uri="{FF2B5EF4-FFF2-40B4-BE49-F238E27FC236}">
                <a16:creationId xmlns:a16="http://schemas.microsoft.com/office/drawing/2014/main" id="{5C62978D-ECEB-6112-0A7B-69194A227A5B}"/>
              </a:ext>
            </a:extLst>
          </p:cNvPr>
          <p:cNvSpPr>
            <a:spLocks noGrp="1"/>
          </p:cNvSpPr>
          <p:nvPr>
            <p:ph idx="1"/>
          </p:nvPr>
        </p:nvSpPr>
        <p:spPr>
          <a:xfrm>
            <a:off x="4176088" y="578429"/>
            <a:ext cx="6906491" cy="5585619"/>
          </a:xfrm>
        </p:spPr>
        <p:txBody>
          <a:bodyPr vert="horz" lIns="91440" tIns="45720" rIns="91440" bIns="45720" rtlCol="0" anchor="ctr">
            <a:noAutofit/>
          </a:bodyPr>
          <a:lstStyle/>
          <a:p>
            <a:r>
              <a:rPr lang="en-US" sz="2200" dirty="0">
                <a:latin typeface="Garamond"/>
              </a:rPr>
              <a:t> Each of your tasks will be fact-checking or cite-</a:t>
            </a:r>
            <a:r>
              <a:rPr lang="en-US" sz="2200">
                <a:latin typeface="Garamond"/>
              </a:rPr>
              <a:t>checking the  footnotes of an article or a student note.</a:t>
            </a:r>
            <a:endParaRPr lang="en-US" sz="2200" dirty="0">
              <a:latin typeface="Garamond"/>
            </a:endParaRPr>
          </a:p>
          <a:p>
            <a:pPr lvl="1"/>
            <a:r>
              <a:rPr lang="en-US" sz="2200" b="0" i="0" dirty="0">
                <a:effectLst/>
                <a:latin typeface="Garamond"/>
              </a:rPr>
              <a:t>If you are cite-checking, </a:t>
            </a:r>
            <a:r>
              <a:rPr lang="en-US" sz="2200" dirty="0">
                <a:latin typeface="Garamond"/>
              </a:rPr>
              <a:t>you </a:t>
            </a:r>
            <a:r>
              <a:rPr lang="en-US" sz="2200" b="0" i="0" dirty="0">
                <a:effectLst/>
                <a:latin typeface="Garamond"/>
              </a:rPr>
              <a:t>will make sure the citations comply with Bluebook rules (using the </a:t>
            </a:r>
            <a:r>
              <a:rPr lang="en-US" sz="2200" b="0" i="0" dirty="0" err="1">
                <a:effectLst/>
                <a:latin typeface="Garamond"/>
              </a:rPr>
              <a:t>whitepages</a:t>
            </a:r>
            <a:r>
              <a:rPr lang="en-US" sz="2200" b="0" i="0" dirty="0">
                <a:effectLst/>
                <a:latin typeface="Garamond"/>
              </a:rPr>
              <a:t>) and other internal guides</a:t>
            </a:r>
            <a:r>
              <a:rPr lang="en-US" sz="2200" dirty="0">
                <a:latin typeface="Garamond"/>
              </a:rPr>
              <a:t> (like the </a:t>
            </a:r>
            <a:r>
              <a:rPr lang="en-US" sz="2200" dirty="0" err="1">
                <a:latin typeface="Garamond"/>
              </a:rPr>
              <a:t>Huskybook</a:t>
            </a:r>
            <a:r>
              <a:rPr lang="en-US" sz="2200" dirty="0">
                <a:latin typeface="Garamond"/>
              </a:rPr>
              <a:t>).</a:t>
            </a:r>
            <a:endParaRPr lang="en-US" sz="2200" b="0" i="0" dirty="0">
              <a:effectLst/>
            </a:endParaRPr>
          </a:p>
          <a:p>
            <a:pPr lvl="1"/>
            <a:r>
              <a:rPr lang="en-US" sz="2200" b="0" i="0" dirty="0">
                <a:effectLst/>
                <a:latin typeface="Garamond"/>
              </a:rPr>
              <a:t>If you are fact-checking, your tasks are to check the citations for substantive accuracy to ensure that each proposition is supported by the source</a:t>
            </a:r>
            <a:r>
              <a:rPr lang="en-US" sz="2200" dirty="0">
                <a:latin typeface="Garamond"/>
              </a:rPr>
              <a:t>(s) the author cites.</a:t>
            </a:r>
            <a:endParaRPr lang="en-US" sz="2200" b="0" i="0" dirty="0">
              <a:effectLst/>
              <a:latin typeface="Garamond"/>
            </a:endParaRPr>
          </a:p>
          <a:p>
            <a:pPr lvl="1"/>
            <a:r>
              <a:rPr lang="en-US" sz="2200" dirty="0">
                <a:latin typeface="Garamond"/>
              </a:rPr>
              <a:t>For both, you </a:t>
            </a:r>
            <a:r>
              <a:rPr lang="en-US" sz="2200" b="0" i="0" dirty="0">
                <a:effectLst/>
                <a:latin typeface="Garamond"/>
              </a:rPr>
              <a:t>will review the text for clarity, grammar, and structure</a:t>
            </a:r>
            <a:r>
              <a:rPr lang="en-US" sz="2200" dirty="0">
                <a:latin typeface="Garamond"/>
              </a:rPr>
              <a:t>.</a:t>
            </a:r>
          </a:p>
          <a:p>
            <a:r>
              <a:rPr lang="en-US" sz="2200" dirty="0">
                <a:latin typeface="Garamond"/>
              </a:rPr>
              <a:t>If you are a rising 2L, you will have more opportunities in 3L to work with authors, serve on executive/editorial board, and select what scholarship we publish.</a:t>
            </a:r>
            <a:endParaRPr lang="en-US" sz="2200" b="0" i="0" dirty="0">
              <a:effectLst/>
              <a:latin typeface="Garamond"/>
            </a:endParaRPr>
          </a:p>
          <a:p>
            <a:endParaRPr lang="en-US" sz="2200"/>
          </a:p>
        </p:txBody>
      </p:sp>
    </p:spTree>
    <p:extLst>
      <p:ext uri="{BB962C8B-B14F-4D97-AF65-F5344CB8AC3E}">
        <p14:creationId xmlns:p14="http://schemas.microsoft.com/office/powerpoint/2010/main" val="2188179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76"/>
        <p:cNvGrpSpPr/>
        <p:nvPr/>
      </p:nvGrpSpPr>
      <p:grpSpPr>
        <a:xfrm>
          <a:off x="0" y="0"/>
          <a:ext cx="0" cy="0"/>
          <a:chOff x="0" y="0"/>
          <a:chExt cx="0" cy="0"/>
        </a:xfrm>
      </p:grpSpPr>
      <p:sp>
        <p:nvSpPr>
          <p:cNvPr id="284" name="Rectangle 283">
            <a:extLst>
              <a:ext uri="{FF2B5EF4-FFF2-40B4-BE49-F238E27FC236}">
                <a16:creationId xmlns:a16="http://schemas.microsoft.com/office/drawing/2014/main" id="{21739CA5-F0F5-48E1-8E8C-F24B7182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Rounded Rectangle 3">
            <a:extLst>
              <a:ext uri="{FF2B5EF4-FFF2-40B4-BE49-F238E27FC236}">
                <a16:creationId xmlns:a16="http://schemas.microsoft.com/office/drawing/2014/main" id="{3EAD2937-F230-41D4-B9C5-975B129BF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Rectangle 287">
            <a:extLst>
              <a:ext uri="{FF2B5EF4-FFF2-40B4-BE49-F238E27FC236}">
                <a16:creationId xmlns:a16="http://schemas.microsoft.com/office/drawing/2014/main" id="{CCD444A3-C338-4886-B7F1-4BA2AF46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Google Shape;277;p30"/>
          <p:cNvSpPr txBox="1">
            <a:spLocks noGrp="1"/>
          </p:cNvSpPr>
          <p:nvPr>
            <p:ph type="title"/>
          </p:nvPr>
        </p:nvSpPr>
        <p:spPr>
          <a:xfrm>
            <a:off x="1452656" y="1444741"/>
            <a:ext cx="9357865" cy="1041901"/>
          </a:xfrm>
          <a:prstGeom prst="rect">
            <a:avLst/>
          </a:prstGeom>
        </p:spPr>
        <p:txBody>
          <a:bodyPr spcFirstLastPara="1" vert="horz" lIns="91440" tIns="45720" rIns="91440" bIns="45720" rtlCol="0" anchor="ctr" anchorCtr="0">
            <a:normAutofit/>
          </a:bodyPr>
          <a:lstStyle/>
          <a:p>
            <a:pPr algn="ctr">
              <a:buSzPts val="1800"/>
            </a:pPr>
            <a:r>
              <a:rPr lang="en-US" sz="4000" b="1" kern="1200">
                <a:latin typeface="Garamond"/>
              </a:rPr>
              <a:t>Life as</a:t>
            </a:r>
            <a:r>
              <a:rPr lang="en-US" sz="4000" b="1">
                <a:latin typeface="Garamond"/>
              </a:rPr>
              <a:t> an Associate</a:t>
            </a:r>
            <a:r>
              <a:rPr lang="en-US" sz="4000" b="1" kern="1200">
                <a:latin typeface="Garamond"/>
              </a:rPr>
              <a:t> </a:t>
            </a:r>
            <a:r>
              <a:rPr lang="en-US" sz="4000" b="1">
                <a:latin typeface="Garamond"/>
              </a:rPr>
              <a:t>Editor</a:t>
            </a:r>
            <a:endParaRPr lang="en-US" sz="4000" b="1" kern="1200">
              <a:latin typeface="Garamond"/>
            </a:endParaRPr>
          </a:p>
        </p:txBody>
      </p:sp>
      <p:sp>
        <p:nvSpPr>
          <p:cNvPr id="278" name="Google Shape;278;p30"/>
          <p:cNvSpPr txBox="1">
            <a:spLocks noGrp="1"/>
          </p:cNvSpPr>
          <p:nvPr>
            <p:ph idx="1"/>
          </p:nvPr>
        </p:nvSpPr>
        <p:spPr>
          <a:xfrm>
            <a:off x="973470" y="2490568"/>
            <a:ext cx="4483324" cy="2699968"/>
          </a:xfrm>
          <a:prstGeom prst="rect">
            <a:avLst/>
          </a:prstGeom>
        </p:spPr>
        <p:txBody>
          <a:bodyPr spcFirstLastPara="1" vert="horz" lIns="91440" tIns="45720" rIns="91440" bIns="45720" rtlCol="0" anchor="t" anchorCtr="0">
            <a:noAutofit/>
          </a:bodyPr>
          <a:lstStyle/>
          <a:p>
            <a:pPr>
              <a:buSzPts val="2030"/>
            </a:pPr>
            <a:r>
              <a:rPr lang="en-US" sz="2100">
                <a:latin typeface="Garamond"/>
              </a:rPr>
              <a:t>Workload per issue (2 issues per year):</a:t>
            </a:r>
          </a:p>
          <a:p>
            <a:pPr marL="914400" lvl="1">
              <a:spcBef>
                <a:spcPts val="0"/>
              </a:spcBef>
              <a:buSzPts val="2030"/>
            </a:pPr>
            <a:r>
              <a:rPr lang="en-US" sz="2100">
                <a:latin typeface="Garamond"/>
              </a:rPr>
              <a:t>~2 fact checking assignments (each is a max of 35 citations and spans 7 days)</a:t>
            </a:r>
          </a:p>
          <a:p>
            <a:pPr marL="914400" lvl="1">
              <a:spcBef>
                <a:spcPts val="0"/>
              </a:spcBef>
              <a:buSzPts val="2030"/>
            </a:pPr>
            <a:r>
              <a:rPr lang="en-US" sz="2100">
                <a:latin typeface="Garamond"/>
              </a:rPr>
              <a:t>~2 cite checking assignments (each is a max of 35 citations and spans 7 days)</a:t>
            </a:r>
          </a:p>
          <a:p>
            <a:pPr marL="914400" lvl="1">
              <a:spcBef>
                <a:spcPts val="0"/>
              </a:spcBef>
              <a:spcAft>
                <a:spcPts val="0"/>
              </a:spcAft>
              <a:buSzPts val="2030"/>
            </a:pPr>
            <a:r>
              <a:rPr lang="en-US" sz="2100">
                <a:latin typeface="Garamond"/>
              </a:rPr>
              <a:t>Additional assignments as needed</a:t>
            </a:r>
          </a:p>
          <a:p>
            <a:pPr marL="914400" lvl="1">
              <a:spcBef>
                <a:spcPts val="0"/>
              </a:spcBef>
              <a:buSzPts val="2030"/>
            </a:pPr>
            <a:r>
              <a:rPr lang="en-US" sz="2100">
                <a:latin typeface="Garamond"/>
              </a:rPr>
              <a:t>Monthly staff meetings</a:t>
            </a:r>
          </a:p>
        </p:txBody>
      </p:sp>
      <p:sp>
        <p:nvSpPr>
          <p:cNvPr id="279" name="Google Shape;279;p30"/>
          <p:cNvSpPr txBox="1"/>
          <p:nvPr/>
        </p:nvSpPr>
        <p:spPr>
          <a:xfrm>
            <a:off x="5037502" y="2300883"/>
            <a:ext cx="5205530" cy="2714764"/>
          </a:xfrm>
          <a:prstGeom prst="rect">
            <a:avLst/>
          </a:prstGeom>
        </p:spPr>
        <p:txBody>
          <a:bodyPr spcFirstLastPara="1" vert="horz" lIns="91440" tIns="45720" rIns="91440" bIns="45720" rtlCol="0" anchor="t" anchorCtr="0">
            <a:noAutofit/>
          </a:bodyPr>
          <a:lstStyle/>
          <a:p>
            <a:pPr marL="571500" marR="0" lvl="0" indent="-342900">
              <a:lnSpc>
                <a:spcPct val="90000"/>
              </a:lnSpc>
              <a:spcBef>
                <a:spcPts val="1200"/>
              </a:spcBef>
              <a:spcAft>
                <a:spcPts val="0"/>
              </a:spcAft>
              <a:buClr>
                <a:srgbClr val="9E3611"/>
              </a:buClr>
              <a:buSzPts val="1930"/>
              <a:buFont typeface="Arial" panose="020B0604020202020204" pitchFamily="34" charset="0"/>
              <a:buChar char="•"/>
            </a:pPr>
            <a:r>
              <a:rPr lang="en-US" sz="2100" b="0" i="0" u="none" strike="noStrike" cap="none" dirty="0">
                <a:latin typeface="Garamond"/>
                <a:sym typeface="Rockwell"/>
              </a:rPr>
              <a:t>We generally have a lot of time between assignments! However, this is always contingent on how fast the authors get their revisions back to us</a:t>
            </a:r>
            <a:endParaRPr lang="en-US" sz="2100" b="0" i="0" u="none" strike="noStrike" cap="none" dirty="0">
              <a:latin typeface="Garamond"/>
            </a:endParaRPr>
          </a:p>
          <a:p>
            <a:pPr marL="571500" indent="-342900">
              <a:lnSpc>
                <a:spcPct val="90000"/>
              </a:lnSpc>
              <a:spcBef>
                <a:spcPts val="1200"/>
              </a:spcBef>
              <a:buClr>
                <a:srgbClr val="9E3611"/>
              </a:buClr>
              <a:buSzPts val="1930"/>
              <a:buFont typeface="Arial" panose="020B0604020202020204" pitchFamily="34" charset="0"/>
              <a:buChar char="•"/>
            </a:pPr>
            <a:r>
              <a:rPr lang="en-US" sz="2100" dirty="0">
                <a:latin typeface="Garamond"/>
                <a:sym typeface="Rockwell"/>
              </a:rPr>
              <a:t>There are times when things are more work-intensive, particularly if an author is delayed in getting revisions back </a:t>
            </a:r>
            <a:endParaRPr lang="en-US" sz="2100" b="0" i="0" u="none" strike="noStrike" cap="none" dirty="0">
              <a:latin typeface="Garamond" panose="02020404030301010803" pitchFamily="18" charset="0"/>
            </a:endParaRPr>
          </a:p>
          <a:p>
            <a:pPr marL="571500" indent="-342900">
              <a:lnSpc>
                <a:spcPct val="90000"/>
              </a:lnSpc>
              <a:spcBef>
                <a:spcPts val="1200"/>
              </a:spcBef>
              <a:buClr>
                <a:srgbClr val="9E3611"/>
              </a:buClr>
              <a:buSzPts val="1930"/>
              <a:buFont typeface="Arial" panose="020B0604020202020204" pitchFamily="34" charset="0"/>
              <a:buChar char="•"/>
            </a:pPr>
            <a:r>
              <a:rPr lang="en-US" sz="2100" dirty="0">
                <a:latin typeface="Garamond"/>
                <a:sym typeface="Rockwell"/>
              </a:rPr>
              <a:t>Unless you're on co-op, there will be no</a:t>
            </a:r>
            <a:r>
              <a:rPr lang="en-US" sz="2100" b="0" i="0" u="none" strike="noStrike" cap="none" dirty="0">
                <a:latin typeface="Garamond"/>
                <a:sym typeface="Rockwell"/>
              </a:rPr>
              <a:t> work assignments during exam week</a:t>
            </a:r>
            <a:r>
              <a:rPr lang="en-US" sz="2100" dirty="0">
                <a:latin typeface="Garamond"/>
                <a:sym typeface="Rockwell"/>
              </a:rPr>
              <a:t>"</a:t>
            </a:r>
            <a:endParaRPr lang="en-US" sz="2100" b="0" i="0" u="none" strike="noStrike" cap="none" dirty="0">
              <a:latin typeface="Garamond"/>
            </a:endParaRPr>
          </a:p>
        </p:txBody>
      </p:sp>
    </p:spTree>
    <p:extLst>
      <p:ext uri="{BB962C8B-B14F-4D97-AF65-F5344CB8AC3E}">
        <p14:creationId xmlns:p14="http://schemas.microsoft.com/office/powerpoint/2010/main" val="484950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60" y="1209086"/>
            <a:ext cx="3876848" cy="4064925"/>
          </a:xfrm>
        </p:spPr>
        <p:txBody>
          <a:bodyPr anchor="ctr">
            <a:normAutofit fontScale="90000"/>
          </a:bodyPr>
          <a:lstStyle/>
          <a:p>
            <a:r>
              <a:rPr lang="en-US" sz="5000" b="1">
                <a:cs typeface="Calibri Light"/>
              </a:rPr>
              <a:t>Additional Opportunities for Associate Editor Involvement</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aphicFrame>
        <p:nvGraphicFramePr>
          <p:cNvPr id="44" name="Content Placeholder 2">
            <a:extLst>
              <a:ext uri="{FF2B5EF4-FFF2-40B4-BE49-F238E27FC236}">
                <a16:creationId xmlns:a16="http://schemas.microsoft.com/office/drawing/2014/main" id="{884E7EB7-3601-4EE7-A5C6-A4F690E6AC0A}"/>
              </a:ext>
            </a:extLst>
          </p:cNvPr>
          <p:cNvGraphicFramePr>
            <a:graphicFrameLocks/>
          </p:cNvGraphicFramePr>
          <p:nvPr>
            <p:extLst>
              <p:ext uri="{D42A27DB-BD31-4B8C-83A1-F6EECF244321}">
                <p14:modId xmlns:p14="http://schemas.microsoft.com/office/powerpoint/2010/main" val="1487035079"/>
              </p:ext>
            </p:extLst>
          </p:nvPr>
        </p:nvGraphicFramePr>
        <p:xfrm>
          <a:off x="5493518" y="494877"/>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95389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48" name="Rectangle 47">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60" y="1209086"/>
            <a:ext cx="3876848" cy="4064925"/>
          </a:xfrm>
        </p:spPr>
        <p:txBody>
          <a:bodyPr vert="horz" lIns="91440" tIns="45720" rIns="91440" bIns="45720" rtlCol="0" anchor="ctr">
            <a:normAutofit/>
          </a:bodyPr>
          <a:lstStyle/>
          <a:p>
            <a:r>
              <a:rPr lang="en-US" sz="5000" b="1" kern="1200">
                <a:solidFill>
                  <a:schemeClr val="tx1"/>
                </a:solidFill>
                <a:ea typeface="+mj-ea"/>
                <a:cs typeface="+mj-cs"/>
              </a:rPr>
              <a:t>Diversity &amp; Inclusion Initiatives</a:t>
            </a:r>
          </a:p>
        </p:txBody>
      </p:sp>
      <p:grpSp>
        <p:nvGrpSpPr>
          <p:cNvPr id="50" name="Group 49">
            <a:extLst>
              <a:ext uri="{FF2B5EF4-FFF2-40B4-BE49-F238E27FC236}">
                <a16:creationId xmlns:a16="http://schemas.microsoft.com/office/drawing/2014/main" id="{22725F33-435F-480E-996D-205671CDC4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4360" y="73152"/>
            <a:ext cx="1178966" cy="232963"/>
            <a:chOff x="594360" y="73152"/>
            <a:chExt cx="1178966" cy="232963"/>
          </a:xfrm>
        </p:grpSpPr>
        <p:sp>
          <p:nvSpPr>
            <p:cNvPr id="51" name="Rectangle 64">
              <a:extLst>
                <a:ext uri="{FF2B5EF4-FFF2-40B4-BE49-F238E27FC236}">
                  <a16:creationId xmlns:a16="http://schemas.microsoft.com/office/drawing/2014/main" id="{07687CC5-056E-447F-A348-E9196E738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18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52" name="Rectangle 66">
              <a:extLst>
                <a:ext uri="{FF2B5EF4-FFF2-40B4-BE49-F238E27FC236}">
                  <a16:creationId xmlns:a16="http://schemas.microsoft.com/office/drawing/2014/main" id="{4B7194FF-E2A4-49A6-A54A-A0B6A1AC24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18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53" name="Rectangle 64">
              <a:extLst>
                <a:ext uri="{FF2B5EF4-FFF2-40B4-BE49-F238E27FC236}">
                  <a16:creationId xmlns:a16="http://schemas.microsoft.com/office/drawing/2014/main" id="{7ED6E1D0-56BF-487D-9BD1-5D8FD79389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922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54" name="Rectangle 66">
              <a:extLst>
                <a:ext uri="{FF2B5EF4-FFF2-40B4-BE49-F238E27FC236}">
                  <a16:creationId xmlns:a16="http://schemas.microsoft.com/office/drawing/2014/main" id="{AD27C1B6-91C6-4DFC-99E9-F0B83DC5D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922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55" name="Rectangle 64">
              <a:extLst>
                <a:ext uri="{FF2B5EF4-FFF2-40B4-BE49-F238E27FC236}">
                  <a16:creationId xmlns:a16="http://schemas.microsoft.com/office/drawing/2014/main" id="{B4A16B45-8536-4A38-B36E-A26F7ACEDA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427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56" name="Rectangle 66">
              <a:extLst>
                <a:ext uri="{FF2B5EF4-FFF2-40B4-BE49-F238E27FC236}">
                  <a16:creationId xmlns:a16="http://schemas.microsoft.com/office/drawing/2014/main" id="{F64F5F52-7BB7-4B43-BB5B-67DB66689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427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57" name="Rectangle 64">
              <a:extLst>
                <a:ext uri="{FF2B5EF4-FFF2-40B4-BE49-F238E27FC236}">
                  <a16:creationId xmlns:a16="http://schemas.microsoft.com/office/drawing/2014/main" id="{789C00E1-E374-485E-A40E-BCF0E6C8AD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931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58" name="Rectangle 66">
              <a:extLst>
                <a:ext uri="{FF2B5EF4-FFF2-40B4-BE49-F238E27FC236}">
                  <a16:creationId xmlns:a16="http://schemas.microsoft.com/office/drawing/2014/main" id="{9AEDDA19-1BE9-4BD1-A087-1107139056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931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59" name="Rectangle 64">
              <a:extLst>
                <a:ext uri="{FF2B5EF4-FFF2-40B4-BE49-F238E27FC236}">
                  <a16:creationId xmlns:a16="http://schemas.microsoft.com/office/drawing/2014/main" id="{9BF3970B-5A82-4527-AB38-536DF5FCFD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436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0" name="Rectangle 66">
              <a:extLst>
                <a:ext uri="{FF2B5EF4-FFF2-40B4-BE49-F238E27FC236}">
                  <a16:creationId xmlns:a16="http://schemas.microsoft.com/office/drawing/2014/main" id="{B0A9D7D8-F150-43E1-83AD-CE553B3BD7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436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1" name="Rectangle 64">
              <a:extLst>
                <a:ext uri="{FF2B5EF4-FFF2-40B4-BE49-F238E27FC236}">
                  <a16:creationId xmlns:a16="http://schemas.microsoft.com/office/drawing/2014/main" id="{5F94325E-CD9B-4404-A2CF-D130B5387D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895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2" name="Rectangle 66">
              <a:extLst>
                <a:ext uri="{FF2B5EF4-FFF2-40B4-BE49-F238E27FC236}">
                  <a16:creationId xmlns:a16="http://schemas.microsoft.com/office/drawing/2014/main" id="{7E5DF248-D56C-4D96-920E-D1FC7FDDA6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895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3" name="Rectangle 64">
              <a:extLst>
                <a:ext uri="{FF2B5EF4-FFF2-40B4-BE49-F238E27FC236}">
                  <a16:creationId xmlns:a16="http://schemas.microsoft.com/office/drawing/2014/main" id="{C0B1AD48-9001-4AEF-AA30-56CAEC2B7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400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4" name="Rectangle 66">
              <a:extLst>
                <a:ext uri="{FF2B5EF4-FFF2-40B4-BE49-F238E27FC236}">
                  <a16:creationId xmlns:a16="http://schemas.microsoft.com/office/drawing/2014/main" id="{4864399F-6339-4CD7-A92C-52BA2D57AA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400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5" name="Rectangle 64">
              <a:extLst>
                <a:ext uri="{FF2B5EF4-FFF2-40B4-BE49-F238E27FC236}">
                  <a16:creationId xmlns:a16="http://schemas.microsoft.com/office/drawing/2014/main" id="{BA4AC9BF-79DA-4D77-8227-BC5CC7563E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6904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6" name="Rectangle 66">
              <a:extLst>
                <a:ext uri="{FF2B5EF4-FFF2-40B4-BE49-F238E27FC236}">
                  <a16:creationId xmlns:a16="http://schemas.microsoft.com/office/drawing/2014/main" id="{84310BC6-6BB6-49A0-88BA-4302E8E4F8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6904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7" name="Rectangle 64">
              <a:extLst>
                <a:ext uri="{FF2B5EF4-FFF2-40B4-BE49-F238E27FC236}">
                  <a16:creationId xmlns:a16="http://schemas.microsoft.com/office/drawing/2014/main" id="{4840B5CD-1F12-405E-89D3-92A9D17389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409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8" name="Rectangle 66">
              <a:extLst>
                <a:ext uri="{FF2B5EF4-FFF2-40B4-BE49-F238E27FC236}">
                  <a16:creationId xmlns:a16="http://schemas.microsoft.com/office/drawing/2014/main" id="{AD8181A7-FF60-4734-B51C-E622917E1B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409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9" name="Rectangle 64">
              <a:extLst>
                <a:ext uri="{FF2B5EF4-FFF2-40B4-BE49-F238E27FC236}">
                  <a16:creationId xmlns:a16="http://schemas.microsoft.com/office/drawing/2014/main" id="{BF5BAC90-7E94-452F-B85C-17EB7C2486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1913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70" name="Rectangle 66">
              <a:extLst>
                <a:ext uri="{FF2B5EF4-FFF2-40B4-BE49-F238E27FC236}">
                  <a16:creationId xmlns:a16="http://schemas.microsoft.com/office/drawing/2014/main" id="{7DABFDCB-F31D-4192-A6C4-9841F0E4E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1913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72" name="Rectangle 71">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aphicFrame>
        <p:nvGraphicFramePr>
          <p:cNvPr id="42" name="TextBox 39">
            <a:extLst>
              <a:ext uri="{FF2B5EF4-FFF2-40B4-BE49-F238E27FC236}">
                <a16:creationId xmlns:a16="http://schemas.microsoft.com/office/drawing/2014/main" id="{79621E3C-8F8F-449E-9B7F-7BF4328FB775}"/>
              </a:ext>
            </a:extLst>
          </p:cNvPr>
          <p:cNvGraphicFramePr/>
          <p:nvPr>
            <p:extLst>
              <p:ext uri="{D42A27DB-BD31-4B8C-83A1-F6EECF244321}">
                <p14:modId xmlns:p14="http://schemas.microsoft.com/office/powerpoint/2010/main" val="2817383326"/>
              </p:ext>
            </p:extLst>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5628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kern="1200">
                <a:latin typeface="Garamond"/>
              </a:rPr>
              <a:t>Application Overview</a:t>
            </a:r>
          </a:p>
        </p:txBody>
      </p:sp>
    </p:spTree>
    <p:extLst>
      <p:ext uri="{BB962C8B-B14F-4D97-AF65-F5344CB8AC3E}">
        <p14:creationId xmlns:p14="http://schemas.microsoft.com/office/powerpoint/2010/main" val="1619268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0FB28-7B11-496E-BD36-32B53447AB26}"/>
              </a:ext>
            </a:extLst>
          </p:cNvPr>
          <p:cNvSpPr>
            <a:spLocks noGrp="1"/>
          </p:cNvSpPr>
          <p:nvPr>
            <p:ph type="title"/>
          </p:nvPr>
        </p:nvSpPr>
        <p:spPr>
          <a:xfrm>
            <a:off x="831850" y="409567"/>
            <a:ext cx="10515600" cy="904884"/>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a:latin typeface="Garamond" panose="02020404030301010803" pitchFamily="18" charset="0"/>
              </a:rPr>
              <a:t>Application Logistics</a:t>
            </a:r>
          </a:p>
        </p:txBody>
      </p:sp>
      <p:sp>
        <p:nvSpPr>
          <p:cNvPr id="3" name="Text Placeholder 2">
            <a:extLst>
              <a:ext uri="{FF2B5EF4-FFF2-40B4-BE49-F238E27FC236}">
                <a16:creationId xmlns:a16="http://schemas.microsoft.com/office/drawing/2014/main" id="{AF841580-9C5B-40A2-ABEA-272107072029}"/>
              </a:ext>
            </a:extLst>
          </p:cNvPr>
          <p:cNvSpPr>
            <a:spLocks noGrp="1"/>
          </p:cNvSpPr>
          <p:nvPr>
            <p:ph type="body" idx="1"/>
          </p:nvPr>
        </p:nvSpPr>
        <p:spPr>
          <a:xfrm>
            <a:off x="138857" y="1538388"/>
            <a:ext cx="11675756" cy="5221247"/>
          </a:xfrm>
        </p:spPr>
        <p:txBody>
          <a:bodyPr vert="horz" lIns="91440" tIns="45720" rIns="91440" bIns="45720" rtlCol="0" anchor="t">
            <a:noAutofit/>
          </a:bodyPr>
          <a:lstStyle/>
          <a:p>
            <a:pPr marL="342900" indent="-342900">
              <a:buFont typeface="Arial" panose="020B0604020202020204" pitchFamily="34" charset="0"/>
              <a:buChar char="•"/>
            </a:pPr>
            <a:r>
              <a:rPr lang="en-US" sz="2300" b="1" dirty="0">
                <a:solidFill>
                  <a:schemeClr val="tx1"/>
                </a:solidFill>
                <a:latin typeface="Garamond"/>
              </a:rPr>
              <a:t>When:</a:t>
            </a:r>
            <a:r>
              <a:rPr lang="en-US" sz="2300" dirty="0">
                <a:solidFill>
                  <a:schemeClr val="tx1"/>
                </a:solidFill>
                <a:latin typeface="Garamond"/>
              </a:rPr>
              <a:t> The application period is </a:t>
            </a:r>
            <a:r>
              <a:rPr lang="en-US" sz="2300" b="1" dirty="0">
                <a:solidFill>
                  <a:schemeClr val="tx1"/>
                </a:solidFill>
                <a:latin typeface="Garamond"/>
              </a:rPr>
              <a:t>Saturday, April 27th at 8am - Monday, May 6th at 11:59 pm</a:t>
            </a:r>
            <a:r>
              <a:rPr lang="en-US" sz="2300" dirty="0">
                <a:solidFill>
                  <a:schemeClr val="tx1"/>
                </a:solidFill>
                <a:latin typeface="Garamond"/>
              </a:rPr>
              <a:t>.</a:t>
            </a:r>
            <a:endParaRPr lang="en-US" sz="2300">
              <a:solidFill>
                <a:schemeClr val="tx1"/>
              </a:solidFill>
              <a:highlight>
                <a:srgbClr val="FFFF00"/>
              </a:highlight>
              <a:latin typeface="Garamond"/>
            </a:endParaRPr>
          </a:p>
          <a:p>
            <a:pPr marL="800100" lvl="1" indent="-342900">
              <a:buFont typeface="Arial" panose="020B0604020202020204" pitchFamily="34" charset="0"/>
              <a:buChar char="•"/>
            </a:pPr>
            <a:r>
              <a:rPr lang="en-US" sz="2300" dirty="0">
                <a:solidFill>
                  <a:schemeClr val="tx1"/>
                </a:solidFill>
                <a:latin typeface="Garamond"/>
              </a:rPr>
              <a:t>Kick-off training and orientation for new editors will be in early June 2023.</a:t>
            </a:r>
          </a:p>
          <a:p>
            <a:pPr marL="800100" lvl="1" indent="-342900">
              <a:buFont typeface="Arial" panose="020B0604020202020204" pitchFamily="34" charset="0"/>
              <a:buChar char="•"/>
            </a:pPr>
            <a:r>
              <a:rPr lang="en-US" sz="2300" dirty="0">
                <a:solidFill>
                  <a:schemeClr val="tx1"/>
                </a:solidFill>
                <a:latin typeface="Garamond"/>
              </a:rPr>
              <a:t>Accommodations will be available under certain circumstances, but you </a:t>
            </a:r>
            <a:r>
              <a:rPr lang="en-US" sz="2300" b="1" u="sng" dirty="0">
                <a:solidFill>
                  <a:schemeClr val="tx1"/>
                </a:solidFill>
                <a:latin typeface="Garamond"/>
              </a:rPr>
              <a:t>must let us know in advance if you require one</a:t>
            </a:r>
            <a:r>
              <a:rPr lang="en-US" sz="2300" dirty="0">
                <a:solidFill>
                  <a:schemeClr val="tx1"/>
                </a:solidFill>
                <a:latin typeface="Garamond"/>
              </a:rPr>
              <a:t> and indicate such through a form that will be included in the application instructions. If support outside of additional time is also needed, please indicate that on the form and we will work with you to ensure that you have everything you need to effectively complete the application.</a:t>
            </a:r>
            <a:endParaRPr lang="en-US" sz="2300">
              <a:solidFill>
                <a:schemeClr val="tx1"/>
              </a:solidFill>
            </a:endParaRPr>
          </a:p>
          <a:p>
            <a:pPr marL="342900" indent="-342900">
              <a:buFont typeface="Arial" panose="020B0604020202020204" pitchFamily="34" charset="0"/>
              <a:buChar char="•"/>
            </a:pPr>
            <a:r>
              <a:rPr lang="en-US" sz="2300" b="1" dirty="0">
                <a:solidFill>
                  <a:schemeClr val="tx1"/>
                </a:solidFill>
                <a:latin typeface="Garamond"/>
              </a:rPr>
              <a:t>Where: </a:t>
            </a:r>
            <a:r>
              <a:rPr lang="en-US" sz="2300" dirty="0">
                <a:solidFill>
                  <a:schemeClr val="tx1"/>
                </a:solidFill>
                <a:latin typeface="Garamond"/>
              </a:rPr>
              <a:t>The application will be available through the Law Review website.</a:t>
            </a:r>
            <a:endParaRPr lang="en-US" sz="2300">
              <a:solidFill>
                <a:schemeClr val="tx1"/>
              </a:solidFill>
            </a:endParaRPr>
          </a:p>
          <a:p>
            <a:pPr marL="342900" indent="-342900">
              <a:buFont typeface="Arial,Sans-Serif" panose="020B0604020202020204" pitchFamily="34" charset="0"/>
              <a:buChar char="•"/>
            </a:pPr>
            <a:r>
              <a:rPr lang="en-US" sz="2300" b="1" dirty="0">
                <a:solidFill>
                  <a:schemeClr val="tx1"/>
                </a:solidFill>
                <a:latin typeface="Garamond"/>
              </a:rPr>
              <a:t>What: </a:t>
            </a:r>
            <a:r>
              <a:rPr lang="en-US" sz="2300" dirty="0">
                <a:solidFill>
                  <a:schemeClr val="tx1"/>
                </a:solidFill>
                <a:latin typeface="Garamond"/>
              </a:rPr>
              <a:t>The application will consist of a </a:t>
            </a:r>
            <a:r>
              <a:rPr lang="en-US" sz="2300" b="1" dirty="0">
                <a:solidFill>
                  <a:schemeClr val="tx1"/>
                </a:solidFill>
                <a:latin typeface="Garamond"/>
              </a:rPr>
              <a:t>fact-checking section</a:t>
            </a:r>
            <a:r>
              <a:rPr lang="en-US" sz="2300" dirty="0">
                <a:solidFill>
                  <a:schemeClr val="tx1"/>
                </a:solidFill>
                <a:latin typeface="Garamond"/>
              </a:rPr>
              <a:t>, a </a:t>
            </a:r>
            <a:r>
              <a:rPr lang="en-US" sz="2300" b="1" dirty="0">
                <a:solidFill>
                  <a:schemeClr val="tx1"/>
                </a:solidFill>
                <a:latin typeface="Garamond"/>
              </a:rPr>
              <a:t>cite-checking section</a:t>
            </a:r>
            <a:r>
              <a:rPr lang="en-US" sz="2300" dirty="0">
                <a:solidFill>
                  <a:schemeClr val="tx1"/>
                </a:solidFill>
                <a:latin typeface="Garamond"/>
              </a:rPr>
              <a:t>, and a </a:t>
            </a:r>
            <a:r>
              <a:rPr lang="en-US" sz="2300" b="1" dirty="0">
                <a:solidFill>
                  <a:schemeClr val="tx1"/>
                </a:solidFill>
                <a:latin typeface="Garamond"/>
              </a:rPr>
              <a:t>diversity statement section</a:t>
            </a:r>
            <a:r>
              <a:rPr lang="en-US" sz="2300" dirty="0">
                <a:solidFill>
                  <a:schemeClr val="tx1"/>
                </a:solidFill>
                <a:latin typeface="Garamond"/>
              </a:rPr>
              <a:t>.</a:t>
            </a:r>
          </a:p>
          <a:p>
            <a:pPr marL="800100" lvl="1" indent="-342900">
              <a:buFont typeface="Arial,Sans-Serif" panose="020B0604020202020204" pitchFamily="34" charset="0"/>
              <a:buChar char="•"/>
            </a:pPr>
            <a:r>
              <a:rPr lang="en-US" sz="2300" dirty="0">
                <a:solidFill>
                  <a:schemeClr val="tx1"/>
                </a:solidFill>
                <a:latin typeface="Garamond"/>
              </a:rPr>
              <a:t>The application “packet” will include the application where you will provide answers to the questions, as well as an Appendix of materials you will need for the factchecking and </a:t>
            </a:r>
            <a:r>
              <a:rPr lang="en-US" sz="2300" err="1">
                <a:solidFill>
                  <a:schemeClr val="tx1"/>
                </a:solidFill>
                <a:latin typeface="Garamond"/>
              </a:rPr>
              <a:t>Bluebooking</a:t>
            </a:r>
            <a:r>
              <a:rPr lang="en-US" sz="2300" dirty="0">
                <a:solidFill>
                  <a:schemeClr val="tx1"/>
                </a:solidFill>
                <a:latin typeface="Garamond"/>
              </a:rPr>
              <a:t> sections.</a:t>
            </a:r>
            <a:endParaRPr lang="en-US" sz="2300">
              <a:solidFill>
                <a:schemeClr val="tx1"/>
              </a:solidFill>
            </a:endParaRPr>
          </a:p>
          <a:p>
            <a:pPr marL="342900" indent="-342900">
              <a:buChar char="•"/>
            </a:pPr>
            <a:r>
              <a:rPr lang="en-US" sz="2300" b="1" dirty="0">
                <a:solidFill>
                  <a:schemeClr val="tx1"/>
                </a:solidFill>
                <a:latin typeface="Garamond"/>
              </a:rPr>
              <a:t>How: </a:t>
            </a:r>
            <a:r>
              <a:rPr lang="en-US" sz="2300" dirty="0">
                <a:solidFill>
                  <a:schemeClr val="tx1"/>
                </a:solidFill>
                <a:latin typeface="Garamond"/>
              </a:rPr>
              <a:t>All applications are anonymized and reviewed by incoming Editorial Board members.</a:t>
            </a:r>
            <a:endParaRPr lang="en-US" sz="2300" b="1" dirty="0">
              <a:solidFill>
                <a:schemeClr val="tx1"/>
              </a:solidFill>
              <a:latin typeface="Garamond"/>
            </a:endParaRPr>
          </a:p>
          <a:p>
            <a:pPr marL="342900" indent="-342900">
              <a:buFont typeface="Arial" panose="020B0604020202020204" pitchFamily="34" charset="0"/>
              <a:buChar char="•"/>
            </a:pPr>
            <a:endParaRPr lang="en-US" sz="2300" b="1" dirty="0">
              <a:solidFill>
                <a:schemeClr val="tx1"/>
              </a:solidFill>
              <a:latin typeface="Garamond"/>
            </a:endParaRPr>
          </a:p>
          <a:p>
            <a:pPr lvl="1"/>
            <a:endParaRPr lang="en-US" sz="2300" b="1" dirty="0">
              <a:solidFill>
                <a:schemeClr val="tx1"/>
              </a:solidFill>
            </a:endParaRPr>
          </a:p>
          <a:p>
            <a:pPr marL="800100" lvl="1" indent="-342900">
              <a:buChar char="•"/>
            </a:pPr>
            <a:endParaRPr lang="en-US" sz="2300" dirty="0"/>
          </a:p>
          <a:p>
            <a:pPr marL="800100" lvl="1" indent="-342900">
              <a:buFont typeface="Arial" panose="020B0604020202020204" pitchFamily="34" charset="0"/>
              <a:buChar char="•"/>
            </a:pPr>
            <a:endParaRPr lang="en-US" sz="2300" dirty="0"/>
          </a:p>
          <a:p>
            <a:pPr marL="800100" lvl="1" indent="-342900">
              <a:buFont typeface="Arial" panose="020B0604020202020204" pitchFamily="34" charset="0"/>
              <a:buChar char="•"/>
            </a:pPr>
            <a:endParaRPr lang="en-US" sz="2300" dirty="0"/>
          </a:p>
          <a:p>
            <a:pPr marL="342900" indent="-342900">
              <a:buFont typeface="Arial" panose="020B0604020202020204" pitchFamily="34" charset="0"/>
              <a:buChar char="•"/>
            </a:pPr>
            <a:endParaRPr lang="en-US" sz="2300" dirty="0"/>
          </a:p>
        </p:txBody>
      </p:sp>
    </p:spTree>
    <p:extLst>
      <p:ext uri="{BB962C8B-B14F-4D97-AF65-F5344CB8AC3E}">
        <p14:creationId xmlns:p14="http://schemas.microsoft.com/office/powerpoint/2010/main" val="3986901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0FB28-7B11-496E-BD36-32B53447AB26}"/>
              </a:ext>
            </a:extLst>
          </p:cNvPr>
          <p:cNvSpPr>
            <a:spLocks noGrp="1"/>
          </p:cNvSpPr>
          <p:nvPr>
            <p:ph type="title"/>
          </p:nvPr>
        </p:nvSpPr>
        <p:spPr>
          <a:xfrm>
            <a:off x="831850" y="409567"/>
            <a:ext cx="10515600" cy="904884"/>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a:latin typeface="Garamond" panose="02020404030301010803" pitchFamily="18" charset="0"/>
              </a:rPr>
              <a:t>Application Tips</a:t>
            </a:r>
          </a:p>
        </p:txBody>
      </p:sp>
      <p:sp>
        <p:nvSpPr>
          <p:cNvPr id="3" name="Text Placeholder 2">
            <a:extLst>
              <a:ext uri="{FF2B5EF4-FFF2-40B4-BE49-F238E27FC236}">
                <a16:creationId xmlns:a16="http://schemas.microsoft.com/office/drawing/2014/main" id="{AF841580-9C5B-40A2-ABEA-272107072029}"/>
              </a:ext>
            </a:extLst>
          </p:cNvPr>
          <p:cNvSpPr>
            <a:spLocks noGrp="1"/>
          </p:cNvSpPr>
          <p:nvPr>
            <p:ph type="body" idx="1"/>
          </p:nvPr>
        </p:nvSpPr>
        <p:spPr>
          <a:xfrm>
            <a:off x="842116" y="1041200"/>
            <a:ext cx="10515600" cy="4775199"/>
          </a:xfrm>
        </p:spPr>
        <p:txBody>
          <a:bodyPr vert="horz" lIns="91440" tIns="45720" rIns="91440" bIns="45720" rtlCol="0" anchor="t">
            <a:noAutofit/>
          </a:bodyPr>
          <a:lstStyle/>
          <a:p>
            <a:pPr marL="342900" indent="-342900">
              <a:buFont typeface="Arial" panose="020B0604020202020204" pitchFamily="34" charset="0"/>
              <a:buChar char="•"/>
            </a:pPr>
            <a:endParaRPr lang="en-US" b="1">
              <a:solidFill>
                <a:schemeClr val="tx1"/>
              </a:solidFill>
            </a:endParaRPr>
          </a:p>
          <a:p>
            <a:pPr marL="342900" indent="-342900">
              <a:buFont typeface="Arial" panose="020B0604020202020204" pitchFamily="34" charset="0"/>
              <a:buChar char="•"/>
            </a:pPr>
            <a:r>
              <a:rPr lang="en-US" b="1">
                <a:solidFill>
                  <a:schemeClr val="tx1"/>
                </a:solidFill>
                <a:latin typeface="Garamond"/>
              </a:rPr>
              <a:t>Don’t:</a:t>
            </a:r>
            <a:r>
              <a:rPr lang="en-US">
                <a:solidFill>
                  <a:schemeClr val="tx1"/>
                </a:solidFill>
                <a:latin typeface="Garamond"/>
              </a:rPr>
              <a:t> </a:t>
            </a:r>
            <a:endParaRPr lang="en-US">
              <a:solidFill>
                <a:schemeClr val="tx1"/>
              </a:solidFill>
            </a:endParaRPr>
          </a:p>
          <a:p>
            <a:pPr marL="800100" lvl="1" indent="-342900">
              <a:buFont typeface="Arial" panose="020B0604020202020204" pitchFamily="34" charset="0"/>
              <a:buChar char="•"/>
            </a:pPr>
            <a:r>
              <a:rPr lang="en-US" sz="2400">
                <a:solidFill>
                  <a:schemeClr val="tx1"/>
                </a:solidFill>
                <a:latin typeface="Garamond"/>
              </a:rPr>
              <a:t>Work with others on the application.</a:t>
            </a:r>
          </a:p>
          <a:p>
            <a:pPr marL="800100" lvl="1" indent="-342900">
              <a:buFont typeface="Arial" panose="020B0604020202020204" pitchFamily="34" charset="0"/>
              <a:buChar char="•"/>
            </a:pPr>
            <a:r>
              <a:rPr lang="en-US" sz="2400">
                <a:solidFill>
                  <a:schemeClr val="tx1"/>
                </a:solidFill>
                <a:latin typeface="Garamond"/>
              </a:rPr>
              <a:t>Do the whole thing in one day.</a:t>
            </a:r>
          </a:p>
          <a:p>
            <a:pPr lvl="1"/>
            <a:endParaRPr lang="en-US" sz="2400">
              <a:solidFill>
                <a:schemeClr val="tx1"/>
              </a:solidFill>
            </a:endParaRPr>
          </a:p>
          <a:p>
            <a:pPr marL="342900" indent="-342900">
              <a:buFont typeface="Arial" panose="020B0604020202020204" pitchFamily="34" charset="0"/>
              <a:buChar char="•"/>
            </a:pPr>
            <a:r>
              <a:rPr lang="en-US" b="1">
                <a:solidFill>
                  <a:schemeClr val="tx1"/>
                </a:solidFill>
                <a:latin typeface="Garamond"/>
              </a:rPr>
              <a:t>Do: </a:t>
            </a:r>
            <a:endParaRPr lang="en-US" b="1">
              <a:solidFill>
                <a:schemeClr val="tx1"/>
              </a:solidFill>
            </a:endParaRPr>
          </a:p>
          <a:p>
            <a:pPr marL="800100" lvl="1" indent="-342900">
              <a:buFont typeface="Arial" panose="020B0604020202020204" pitchFamily="34" charset="0"/>
              <a:buChar char="•"/>
            </a:pPr>
            <a:r>
              <a:rPr lang="en-US" sz="2400">
                <a:solidFill>
                  <a:schemeClr val="tx1"/>
                </a:solidFill>
                <a:latin typeface="Garamond"/>
              </a:rPr>
              <a:t>Consult the materials from this session, as well as the materials from the sessions on factchecking and cite-checking.</a:t>
            </a:r>
            <a:endParaRPr lang="en-US" sz="2400">
              <a:solidFill>
                <a:schemeClr val="tx1"/>
              </a:solidFill>
            </a:endParaRPr>
          </a:p>
          <a:p>
            <a:pPr marL="800100" lvl="1" indent="-342900">
              <a:buFont typeface="Arial" panose="020B0604020202020204" pitchFamily="34" charset="0"/>
              <a:buChar char="•"/>
            </a:pPr>
            <a:r>
              <a:rPr lang="en-US" sz="2400">
                <a:solidFill>
                  <a:schemeClr val="tx1"/>
                </a:solidFill>
                <a:latin typeface="Garamond"/>
              </a:rPr>
              <a:t>Read through and follow the detailed instructions provided in the application.</a:t>
            </a:r>
          </a:p>
          <a:p>
            <a:pPr marL="800100" lvl="1" indent="-342900">
              <a:buFont typeface="Arial" panose="020B0604020202020204" pitchFamily="34" charset="0"/>
              <a:buChar char="•"/>
            </a:pPr>
            <a:r>
              <a:rPr lang="en-US" sz="2400">
                <a:solidFill>
                  <a:schemeClr val="tx1"/>
                </a:solidFill>
                <a:latin typeface="Garamond"/>
              </a:rPr>
              <a:t>Set a schedule—the time it will take you to complete the application varies and largely depends on your working style and your availability. Planning out a schedule beforehand may help you to stay organized.</a:t>
            </a:r>
          </a:p>
          <a:p>
            <a:pPr marL="800100" lvl="1" indent="-342900">
              <a:buFont typeface="Arial" panose="020B0604020202020204" pitchFamily="34" charset="0"/>
              <a:buChar char="•"/>
            </a:pPr>
            <a:r>
              <a:rPr lang="en-US" sz="2400">
                <a:solidFill>
                  <a:schemeClr val="tx1"/>
                </a:solidFill>
                <a:latin typeface="Garamond"/>
              </a:rPr>
              <a:t>Use the 21</a:t>
            </a:r>
            <a:r>
              <a:rPr lang="en-US" sz="2400" baseline="30000">
                <a:solidFill>
                  <a:schemeClr val="tx1"/>
                </a:solidFill>
                <a:latin typeface="Garamond"/>
              </a:rPr>
              <a:t>st</a:t>
            </a:r>
            <a:r>
              <a:rPr lang="en-US" sz="2400">
                <a:solidFill>
                  <a:schemeClr val="tx1"/>
                </a:solidFill>
                <a:latin typeface="Garamond"/>
              </a:rPr>
              <a:t> edition of the Bluebook (if you have the 20</a:t>
            </a:r>
            <a:r>
              <a:rPr lang="en-US" sz="2400" baseline="30000">
                <a:solidFill>
                  <a:schemeClr val="tx1"/>
                </a:solidFill>
                <a:latin typeface="Garamond"/>
              </a:rPr>
              <a:t>th</a:t>
            </a:r>
            <a:r>
              <a:rPr lang="en-US" sz="2400">
                <a:solidFill>
                  <a:schemeClr val="tx1"/>
                </a:solidFill>
                <a:latin typeface="Garamond"/>
              </a:rPr>
              <a:t> edition—annotate your book with any rule updates/changes).</a:t>
            </a:r>
          </a:p>
          <a:p>
            <a:pPr marL="800100" lvl="1" indent="-342900">
              <a:buFont typeface="Arial" panose="020B0604020202020204" pitchFamily="34" charset="0"/>
              <a:buChar char="•"/>
            </a:pPr>
            <a:r>
              <a:rPr lang="en-US" sz="2400">
                <a:solidFill>
                  <a:schemeClr val="tx1"/>
                </a:solidFill>
                <a:latin typeface="Garamond"/>
              </a:rPr>
              <a:t>Double-check your work!</a:t>
            </a:r>
          </a:p>
          <a:p>
            <a:pPr marL="800100" lvl="1" indent="-342900">
              <a:buFont typeface="Arial" panose="020B0604020202020204" pitchFamily="34" charset="0"/>
              <a:buChar char="•"/>
            </a:pPr>
            <a:endParaRPr lang="en-US" sz="2400" b="1"/>
          </a:p>
          <a:p>
            <a:pPr marL="800100" lvl="1" indent="-342900">
              <a:buFont typeface="Arial" panose="020B0604020202020204" pitchFamily="34" charset="0"/>
              <a:buChar char="•"/>
            </a:pPr>
            <a:endParaRPr lang="en-US" sz="2400"/>
          </a:p>
          <a:p>
            <a:pPr marL="800100" lvl="1" indent="-342900">
              <a:buFont typeface="Arial" panose="020B0604020202020204" pitchFamily="34" charset="0"/>
              <a:buChar char="•"/>
            </a:pPr>
            <a:endParaRPr lang="en-US" sz="2400"/>
          </a:p>
          <a:p>
            <a:pPr marL="800100" lvl="1" indent="-342900">
              <a:buFont typeface="Arial" panose="020B0604020202020204" pitchFamily="34" charset="0"/>
              <a:buChar char="•"/>
            </a:pPr>
            <a:endParaRPr lang="en-US" sz="2400"/>
          </a:p>
          <a:p>
            <a:pPr marL="342900" indent="-342900">
              <a:buFont typeface="Arial" panose="020B0604020202020204" pitchFamily="34" charset="0"/>
              <a:buChar char="•"/>
            </a:pPr>
            <a:endParaRPr lang="en-US"/>
          </a:p>
        </p:txBody>
      </p:sp>
    </p:spTree>
    <p:extLst>
      <p:ext uri="{BB962C8B-B14F-4D97-AF65-F5344CB8AC3E}">
        <p14:creationId xmlns:p14="http://schemas.microsoft.com/office/powerpoint/2010/main" val="60643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a:latin typeface="Garamond"/>
                <a:cs typeface="Calibri Light"/>
              </a:rPr>
              <a:t>Diversity Statement</a:t>
            </a:r>
            <a:endParaRPr lang="en-US"/>
          </a:p>
        </p:txBody>
      </p:sp>
    </p:spTree>
    <p:extLst>
      <p:ext uri="{BB962C8B-B14F-4D97-AF65-F5344CB8AC3E}">
        <p14:creationId xmlns:p14="http://schemas.microsoft.com/office/powerpoint/2010/main" val="3370312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0FB28-7B11-496E-BD36-32B53447AB26}"/>
              </a:ext>
            </a:extLst>
          </p:cNvPr>
          <p:cNvSpPr>
            <a:spLocks noGrp="1"/>
          </p:cNvSpPr>
          <p:nvPr>
            <p:ph type="title"/>
          </p:nvPr>
        </p:nvSpPr>
        <p:spPr>
          <a:xfrm>
            <a:off x="494572" y="409567"/>
            <a:ext cx="11190156" cy="904884"/>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a:latin typeface="Garamond"/>
              </a:rPr>
              <a:t>Diversity Statement Purpose &amp; Structure</a:t>
            </a:r>
            <a:endParaRPr lang="en-US"/>
          </a:p>
        </p:txBody>
      </p:sp>
      <p:sp>
        <p:nvSpPr>
          <p:cNvPr id="3" name="Text Placeholder 2">
            <a:extLst>
              <a:ext uri="{FF2B5EF4-FFF2-40B4-BE49-F238E27FC236}">
                <a16:creationId xmlns:a16="http://schemas.microsoft.com/office/drawing/2014/main" id="{AF841580-9C5B-40A2-ABEA-272107072029}"/>
              </a:ext>
            </a:extLst>
          </p:cNvPr>
          <p:cNvSpPr>
            <a:spLocks noGrp="1"/>
          </p:cNvSpPr>
          <p:nvPr>
            <p:ph type="body" idx="1"/>
          </p:nvPr>
        </p:nvSpPr>
        <p:spPr>
          <a:xfrm>
            <a:off x="1047365" y="1907118"/>
            <a:ext cx="10515600" cy="4775199"/>
          </a:xfrm>
        </p:spPr>
        <p:txBody>
          <a:bodyPr vert="horz" lIns="91440" tIns="45720" rIns="91440" bIns="45720" rtlCol="0" anchor="t">
            <a:normAutofit/>
          </a:bodyPr>
          <a:lstStyle/>
          <a:p>
            <a:pPr marL="342900" indent="-342900">
              <a:buFont typeface="Arial" panose="020B0604020202020204" pitchFamily="34" charset="0"/>
              <a:buChar char="•"/>
            </a:pPr>
            <a:endParaRPr lang="en-US" b="1">
              <a:solidFill>
                <a:schemeClr val="tx1"/>
              </a:solidFill>
            </a:endParaRPr>
          </a:p>
          <a:p>
            <a:pPr marL="342900" indent="-342900">
              <a:buFont typeface="Arial" panose="020B0604020202020204" pitchFamily="34" charset="0"/>
              <a:buChar char="•"/>
            </a:pPr>
            <a:r>
              <a:rPr lang="en-US" dirty="0">
                <a:solidFill>
                  <a:schemeClr val="tx1"/>
                </a:solidFill>
                <a:latin typeface="Garamond"/>
              </a:rPr>
              <a:t>Purpose:</a:t>
            </a:r>
            <a:endParaRPr lang="en-US" dirty="0">
              <a:solidFill>
                <a:schemeClr val="tx1"/>
              </a:solidFill>
            </a:endParaRPr>
          </a:p>
          <a:p>
            <a:pPr marL="800100" lvl="1" indent="-285750">
              <a:buFont typeface="Arial,Sans-Serif" panose="020B0604020202020204" pitchFamily="34" charset="0"/>
              <a:buChar char="•"/>
            </a:pPr>
            <a:r>
              <a:rPr lang="en-US" dirty="0">
                <a:solidFill>
                  <a:schemeClr val="tx1"/>
                </a:solidFill>
                <a:latin typeface="Garamond"/>
                <a:cs typeface="Arial"/>
              </a:rPr>
              <a:t> To ensure that diversity, equity, and inclusion are a priority of the NULR</a:t>
            </a:r>
          </a:p>
          <a:p>
            <a:pPr marL="800100" lvl="1" indent="-285750">
              <a:buFont typeface="Arial,Sans-Serif" panose="020B0604020202020204" pitchFamily="34" charset="0"/>
              <a:buChar char="•"/>
            </a:pPr>
            <a:r>
              <a:rPr lang="en-US" dirty="0">
                <a:solidFill>
                  <a:schemeClr val="tx1"/>
                </a:solidFill>
                <a:latin typeface="Garamond"/>
                <a:cs typeface="Arial"/>
              </a:rPr>
              <a:t> To ensure that incoming Associate and Senior Editors align with our DEI mission statement and values </a:t>
            </a:r>
          </a:p>
          <a:p>
            <a:pPr marL="800100" lvl="1" indent="-285750">
              <a:buFont typeface="Arial,Sans-Serif" panose="020B0604020202020204" pitchFamily="34" charset="0"/>
              <a:buChar char="•"/>
            </a:pPr>
            <a:r>
              <a:rPr lang="en-US" dirty="0">
                <a:solidFill>
                  <a:schemeClr val="tx1"/>
                </a:solidFill>
                <a:latin typeface="Garamond"/>
                <a:cs typeface="Arial"/>
              </a:rPr>
              <a:t> To understand the perspective(s) of our applicant pool regarding diverse and complex issues </a:t>
            </a:r>
          </a:p>
          <a:p>
            <a:pPr marL="800100" lvl="1" indent="-285750">
              <a:buFont typeface="Arial,Sans-Serif" panose="020B0604020202020204" pitchFamily="34" charset="0"/>
              <a:buChar char="•"/>
            </a:pPr>
            <a:r>
              <a:rPr lang="en-US" dirty="0">
                <a:solidFill>
                  <a:schemeClr val="tx1"/>
                </a:solidFill>
                <a:latin typeface="Garamond"/>
                <a:cs typeface="Arial"/>
              </a:rPr>
              <a:t> To create a more equitable application and environment for our staff </a:t>
            </a:r>
          </a:p>
          <a:p>
            <a:pPr marL="342900" indent="-342900">
              <a:buFont typeface="Arial" panose="020B0604020202020204" pitchFamily="34" charset="0"/>
              <a:buChar char="•"/>
            </a:pPr>
            <a:r>
              <a:rPr lang="en-US" dirty="0">
                <a:solidFill>
                  <a:schemeClr val="tx1"/>
                </a:solidFill>
                <a:latin typeface="Garamond"/>
              </a:rPr>
              <a:t>There will be 2 questions</a:t>
            </a:r>
          </a:p>
          <a:p>
            <a:pPr marL="800100" lvl="1">
              <a:buFont typeface="Arial" panose="020B0604020202020204" pitchFamily="34" charset="0"/>
              <a:buChar char="•"/>
            </a:pPr>
            <a:endParaRPr lang="en-US" sz="2400" dirty="0">
              <a:solidFill>
                <a:schemeClr val="tx1"/>
              </a:solidFill>
            </a:endParaRPr>
          </a:p>
          <a:p>
            <a:pPr marL="800100" lvl="1">
              <a:buFont typeface="Arial" panose="020B0604020202020204" pitchFamily="34" charset="0"/>
              <a:buChar char="•"/>
            </a:pPr>
            <a:endParaRPr lang="en-US" sz="2400" dirty="0">
              <a:solidFill>
                <a:schemeClr val="tx1"/>
              </a:solidFill>
            </a:endParaRPr>
          </a:p>
          <a:p>
            <a:pPr marL="342900" indent="-342900">
              <a:buFont typeface="Arial" panose="020B0604020202020204" pitchFamily="34" charset="0"/>
              <a:buChar char="•"/>
            </a:pPr>
            <a:endParaRPr lang="en-US">
              <a:solidFill>
                <a:srgbClr val="000000"/>
              </a:solidFill>
            </a:endParaRPr>
          </a:p>
          <a:p>
            <a:pPr marL="800100" lvl="1" indent="-342900">
              <a:buFont typeface="Arial" panose="020B0604020202020204" pitchFamily="34" charset="0"/>
              <a:buChar char="•"/>
            </a:pPr>
            <a:endParaRPr lang="en-US" b="1"/>
          </a:p>
          <a:p>
            <a:pPr marL="800100" lvl="1" indent="-342900">
              <a:buFont typeface="Arial" panose="020B0604020202020204" pitchFamily="34" charset="0"/>
              <a:buChar char="•"/>
            </a:pPr>
            <a:endParaRPr lang="en-US"/>
          </a:p>
          <a:p>
            <a:pPr marL="800100" lvl="1" indent="-342900">
              <a:buFont typeface="Arial" panose="020B0604020202020204" pitchFamily="34" charset="0"/>
              <a:buChar char="•"/>
            </a:pPr>
            <a:endParaRPr lang="en-US"/>
          </a:p>
          <a:p>
            <a:pPr marL="800100" lvl="1" indent="-342900">
              <a:buFont typeface="Arial" panose="020B0604020202020204" pitchFamily="34" charset="0"/>
              <a:buChar char="•"/>
            </a:pPr>
            <a:endParaRPr lang="en-US"/>
          </a:p>
          <a:p>
            <a:pPr marL="342900" indent="-342900">
              <a:buFont typeface="Arial" panose="020B0604020202020204" pitchFamily="34" charset="0"/>
              <a:buChar char="•"/>
            </a:pPr>
            <a:endParaRPr lang="en-US"/>
          </a:p>
        </p:txBody>
      </p:sp>
    </p:spTree>
    <p:extLst>
      <p:ext uri="{BB962C8B-B14F-4D97-AF65-F5344CB8AC3E}">
        <p14:creationId xmlns:p14="http://schemas.microsoft.com/office/powerpoint/2010/main" val="3516792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a:latin typeface="Garamond"/>
                <a:cs typeface="Calibri Light"/>
              </a:rPr>
              <a:t>Practice Application</a:t>
            </a:r>
            <a:endParaRPr lang="en-US" b="1" i="1"/>
          </a:p>
        </p:txBody>
      </p:sp>
    </p:spTree>
    <p:extLst>
      <p:ext uri="{BB962C8B-B14F-4D97-AF65-F5344CB8AC3E}">
        <p14:creationId xmlns:p14="http://schemas.microsoft.com/office/powerpoint/2010/main" val="313746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59" y="1209086"/>
            <a:ext cx="4122019" cy="4064925"/>
          </a:xfrm>
        </p:spPr>
        <p:txBody>
          <a:bodyPr anchor="ctr">
            <a:normAutofit/>
          </a:bodyPr>
          <a:lstStyle/>
          <a:p>
            <a:r>
              <a:rPr lang="en-US" sz="5000" b="1">
                <a:cs typeface="Calibri Light"/>
              </a:rPr>
              <a:t>Logistics &amp; Program Notes</a:t>
            </a:r>
            <a:endParaRPr lang="en-US" b="1"/>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038599" y="621715"/>
            <a:ext cx="7172369" cy="5131089"/>
          </a:xfrm>
        </p:spPr>
        <p:txBody>
          <a:bodyPr vert="horz" lIns="91440" tIns="45720" rIns="91440" bIns="45720" rtlCol="0" anchor="t">
            <a:normAutofit fontScale="92500" lnSpcReduction="20000"/>
          </a:bodyPr>
          <a:lstStyle/>
          <a:p>
            <a:r>
              <a:rPr lang="en-US" dirty="0">
                <a:latin typeface="Garamond"/>
                <a:ea typeface="+mn-lt"/>
                <a:cs typeface="+mn-lt"/>
              </a:rPr>
              <a:t>This session is recorded</a:t>
            </a:r>
          </a:p>
          <a:p>
            <a:r>
              <a:rPr lang="en-US" dirty="0">
                <a:latin typeface="Garamond"/>
                <a:ea typeface="+mn-lt"/>
                <a:cs typeface="+mn-lt"/>
              </a:rPr>
              <a:t>The slideshow, worksheet, and answer sheet will be posted to NULR's website</a:t>
            </a:r>
          </a:p>
          <a:p>
            <a:pPr lvl="1"/>
            <a:r>
              <a:rPr lang="en-US" dirty="0">
                <a:latin typeface="Garamond"/>
                <a:ea typeface="+mn-lt"/>
                <a:cs typeface="+mn-lt"/>
              </a:rPr>
              <a:t>https://nulawreview.org/resources-for-applicants</a:t>
            </a:r>
            <a:endParaRPr lang="en-US">
              <a:latin typeface="Garamond"/>
              <a:ea typeface="+mn-lt"/>
              <a:cs typeface="+mn-lt"/>
            </a:endParaRPr>
          </a:p>
          <a:p>
            <a:r>
              <a:rPr lang="en-US" dirty="0">
                <a:latin typeface="Garamond"/>
                <a:ea typeface="+mn-lt"/>
                <a:cs typeface="+mn-lt"/>
              </a:rPr>
              <a:t>Zoom links and room locations for the next workshops will be posted to NULR's website and in the Weekly Wire</a:t>
            </a:r>
          </a:p>
          <a:p>
            <a:pPr lvl="1"/>
            <a:r>
              <a:rPr lang="en-US" dirty="0">
                <a:latin typeface="Garamond"/>
                <a:ea typeface="+mn-lt"/>
                <a:cs typeface="+mn-lt"/>
              </a:rPr>
              <a:t>Fact Checking Workshop: </a:t>
            </a:r>
            <a:r>
              <a:rPr lang="en-US" b="1" dirty="0">
                <a:latin typeface="Garamond"/>
                <a:ea typeface="+mn-lt"/>
                <a:cs typeface="+mn-lt"/>
              </a:rPr>
              <a:t>Wednesday, March 20,</a:t>
            </a:r>
            <a:r>
              <a:rPr lang="en-US" dirty="0">
                <a:latin typeface="Garamond"/>
                <a:ea typeface="+mn-lt"/>
                <a:cs typeface="+mn-lt"/>
              </a:rPr>
              <a:t> 12:45-2pm (DK 250) and </a:t>
            </a:r>
            <a:r>
              <a:rPr lang="en-US" b="1" dirty="0">
                <a:latin typeface="Garamond"/>
                <a:ea typeface="+mn-lt"/>
                <a:cs typeface="+mn-lt"/>
              </a:rPr>
              <a:t>Sunday, March 24, </a:t>
            </a:r>
            <a:r>
              <a:rPr lang="en-US" dirty="0">
                <a:latin typeface="Garamond"/>
                <a:ea typeface="+mn-lt"/>
                <a:cs typeface="+mn-lt"/>
              </a:rPr>
              <a:t>4-5:15pm (Zoom only)</a:t>
            </a:r>
            <a:endParaRPr lang="en-US" dirty="0"/>
          </a:p>
          <a:p>
            <a:pPr lvl="1"/>
            <a:r>
              <a:rPr lang="en-US" dirty="0">
                <a:latin typeface="Garamond"/>
                <a:ea typeface="+mn-lt"/>
                <a:cs typeface="+mn-lt"/>
              </a:rPr>
              <a:t>Cite-Checking Workshops: </a:t>
            </a:r>
            <a:r>
              <a:rPr lang="en-US" b="1" dirty="0">
                <a:latin typeface="Garamond"/>
                <a:ea typeface="+mn-lt"/>
                <a:cs typeface="+mn-lt"/>
              </a:rPr>
              <a:t>Wednesday, March 27</a:t>
            </a:r>
            <a:r>
              <a:rPr lang="en-US" dirty="0">
                <a:latin typeface="Garamond"/>
                <a:ea typeface="+mn-lt"/>
                <a:cs typeface="+mn-lt"/>
              </a:rPr>
              <a:t>, 12:45-2pm (DK 220) and </a:t>
            </a:r>
            <a:r>
              <a:rPr lang="en-US" b="1" dirty="0">
                <a:latin typeface="Garamond"/>
                <a:ea typeface="+mn-lt"/>
                <a:cs typeface="+mn-lt"/>
              </a:rPr>
              <a:t>Sunday, March 31</a:t>
            </a:r>
            <a:r>
              <a:rPr lang="en-US" dirty="0">
                <a:latin typeface="Garamond"/>
                <a:ea typeface="+mn-lt"/>
                <a:cs typeface="+mn-lt"/>
              </a:rPr>
              <a:t>, 4-5:15pm (Zoom only)</a:t>
            </a:r>
            <a:endParaRPr lang="en-US" dirty="0"/>
          </a:p>
          <a:p>
            <a:r>
              <a:rPr lang="en-US" dirty="0">
                <a:latin typeface="Garamond"/>
                <a:ea typeface="+mn-lt"/>
                <a:cs typeface="+mn-lt"/>
              </a:rPr>
              <a:t>Questions? Email Allison (jordan.alli@northeastern.edu) or Dustin (haigler.d@northeastern.edu)</a:t>
            </a:r>
            <a:endParaRPr lang="en-US" dirty="0">
              <a:latin typeface="Garamond"/>
            </a:endParaRPr>
          </a:p>
        </p:txBody>
      </p:sp>
    </p:spTree>
    <p:extLst>
      <p:ext uri="{BB962C8B-B14F-4D97-AF65-F5344CB8AC3E}">
        <p14:creationId xmlns:p14="http://schemas.microsoft.com/office/powerpoint/2010/main" val="1083618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0FB28-7B11-496E-BD36-32B53447AB26}"/>
              </a:ext>
            </a:extLst>
          </p:cNvPr>
          <p:cNvSpPr>
            <a:spLocks noGrp="1"/>
          </p:cNvSpPr>
          <p:nvPr>
            <p:ph type="title"/>
          </p:nvPr>
        </p:nvSpPr>
        <p:spPr>
          <a:xfrm>
            <a:off x="831850" y="409567"/>
            <a:ext cx="10515600" cy="904884"/>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a:latin typeface="Garamond" panose="02020404030301010803" pitchFamily="18" charset="0"/>
              </a:rPr>
              <a:t>Practice Application Logistics</a:t>
            </a:r>
          </a:p>
        </p:txBody>
      </p:sp>
      <p:sp>
        <p:nvSpPr>
          <p:cNvPr id="3" name="Text Placeholder 2">
            <a:extLst>
              <a:ext uri="{FF2B5EF4-FFF2-40B4-BE49-F238E27FC236}">
                <a16:creationId xmlns:a16="http://schemas.microsoft.com/office/drawing/2014/main" id="{AF841580-9C5B-40A2-ABEA-272107072029}"/>
              </a:ext>
            </a:extLst>
          </p:cNvPr>
          <p:cNvSpPr>
            <a:spLocks noGrp="1"/>
          </p:cNvSpPr>
          <p:nvPr>
            <p:ph type="body" idx="1"/>
          </p:nvPr>
        </p:nvSpPr>
        <p:spPr>
          <a:xfrm>
            <a:off x="831850" y="1314451"/>
            <a:ext cx="10515600" cy="5221247"/>
          </a:xfrm>
        </p:spPr>
        <p:txBody>
          <a:bodyPr vert="horz" lIns="91440" tIns="45720" rIns="91440" bIns="45720" rtlCol="0" anchor="t">
            <a:normAutofit/>
          </a:bodyPr>
          <a:lstStyle/>
          <a:p>
            <a:pPr marL="342900" indent="-342900">
              <a:buFont typeface="Arial" panose="020B0604020202020204" pitchFamily="34" charset="0"/>
              <a:buChar char="•"/>
            </a:pPr>
            <a:endParaRPr lang="en-US" b="1">
              <a:solidFill>
                <a:schemeClr val="tx1"/>
              </a:solidFill>
            </a:endParaRPr>
          </a:p>
          <a:p>
            <a:pPr marL="342900" indent="-342900">
              <a:buFont typeface="Arial" panose="020B0604020202020204" pitchFamily="34" charset="0"/>
              <a:buChar char="•"/>
            </a:pPr>
            <a:r>
              <a:rPr lang="en-US" b="1" dirty="0">
                <a:solidFill>
                  <a:schemeClr val="tx1"/>
                </a:solidFill>
                <a:latin typeface="Garamond"/>
              </a:rPr>
              <a:t>A short (4 question) practice application will be posted on the NULR website in the coming days: </a:t>
            </a:r>
          </a:p>
          <a:p>
            <a:pPr marL="800100" lvl="1" indent="-342900">
              <a:buFont typeface="Arial" panose="020B0604020202020204" pitchFamily="34" charset="0"/>
              <a:buChar char="•"/>
            </a:pPr>
            <a:r>
              <a:rPr lang="en-US" dirty="0">
                <a:solidFill>
                  <a:schemeClr val="tx1">
                    <a:lumMod val="85000"/>
                    <a:lumOff val="15000"/>
                  </a:schemeClr>
                </a:solidFill>
                <a:latin typeface="Garamond"/>
                <a:cs typeface="Calibri"/>
                <a:hlinkClick r:id="rId3">
                  <a:extLst>
                    <a:ext uri="{A12FA001-AC4F-418D-AE19-62706E023703}">
                      <ahyp:hlinkClr xmlns:ahyp="http://schemas.microsoft.com/office/drawing/2018/hyperlinkcolor" val="tx"/>
                    </a:ext>
                  </a:extLst>
                </a:hlinkClick>
              </a:rPr>
              <a:t>https://nulawreview.org/resources-for-applicants</a:t>
            </a:r>
          </a:p>
          <a:p>
            <a:pPr lvl="1"/>
            <a:endParaRPr lang="en-US" b="1">
              <a:solidFill>
                <a:srgbClr val="000000"/>
              </a:solidFill>
              <a:latin typeface="Garamond"/>
              <a:cs typeface="Calibri"/>
            </a:endParaRPr>
          </a:p>
          <a:p>
            <a:pPr marL="342900" indent="-342900">
              <a:buFont typeface="Arial" panose="020B0604020202020204" pitchFamily="34" charset="0"/>
              <a:buChar char="•"/>
            </a:pPr>
            <a:r>
              <a:rPr lang="en-US" dirty="0">
                <a:solidFill>
                  <a:schemeClr val="tx1"/>
                </a:solidFill>
                <a:latin typeface="Garamond"/>
              </a:rPr>
              <a:t>As you continue through the Fact Checking and Cite-Checking workshops, you can refer to this application for extra exercises. The answer sheet will also be made available.</a:t>
            </a:r>
          </a:p>
          <a:p>
            <a:pPr marL="342900" indent="-342900">
              <a:buFont typeface="Arial" panose="020B0604020202020204" pitchFamily="34" charset="0"/>
              <a:buChar char="•"/>
            </a:pPr>
            <a:endParaRPr lang="en-US">
              <a:solidFill>
                <a:schemeClr val="tx1"/>
              </a:solidFill>
            </a:endParaRPr>
          </a:p>
          <a:p>
            <a:pPr marL="342900" indent="-342900">
              <a:buFont typeface="Arial" panose="020B0604020202020204" pitchFamily="34" charset="0"/>
              <a:buChar char="•"/>
            </a:pPr>
            <a:r>
              <a:rPr lang="en-US" dirty="0">
                <a:solidFill>
                  <a:schemeClr val="tx1"/>
                </a:solidFill>
                <a:latin typeface="Garamond"/>
              </a:rPr>
              <a:t>Please note that we will </a:t>
            </a:r>
            <a:r>
              <a:rPr lang="en-US" u="sng" dirty="0">
                <a:solidFill>
                  <a:schemeClr val="tx1"/>
                </a:solidFill>
                <a:latin typeface="Garamond"/>
              </a:rPr>
              <a:t>not</a:t>
            </a:r>
            <a:r>
              <a:rPr lang="en-US" dirty="0">
                <a:solidFill>
                  <a:schemeClr val="tx1"/>
                </a:solidFill>
                <a:latin typeface="Garamond"/>
              </a:rPr>
              <a:t> be going over this application during the workshop time. If you have specific questions, you can send Allison (</a:t>
            </a:r>
            <a:r>
              <a:rPr lang="en-US" dirty="0" err="1">
                <a:solidFill>
                  <a:schemeClr val="tx1"/>
                </a:solidFill>
                <a:latin typeface="Garamond"/>
              </a:rPr>
              <a:t>Jordan.alli</a:t>
            </a:r>
            <a:r>
              <a:rPr lang="en-US" dirty="0">
                <a:solidFill>
                  <a:schemeClr val="tx1"/>
                </a:solidFill>
                <a:latin typeface="Garamond"/>
                <a:hlinkClick r:id="rId4">
                  <a:extLst>
                    <a:ext uri="{A12FA001-AC4F-418D-AE19-62706E023703}">
                      <ahyp:hlinkClr xmlns:ahyp="http://schemas.microsoft.com/office/drawing/2018/hyperlinkcolor" val="tx"/>
                    </a:ext>
                  </a:extLst>
                </a:hlinkClick>
              </a:rPr>
              <a:t>@northeastern.edu</a:t>
            </a:r>
            <a:r>
              <a:rPr lang="en-US" dirty="0">
                <a:solidFill>
                  <a:schemeClr val="tx1"/>
                </a:solidFill>
                <a:latin typeface="Garamond"/>
              </a:rPr>
              <a:t>) or Dustin (haigler.d@northeastern.edu) an email.</a:t>
            </a:r>
            <a:endParaRPr lang="en-US" b="1" dirty="0">
              <a:solidFill>
                <a:schemeClr val="tx1"/>
              </a:solidFill>
              <a:latin typeface="Garamond"/>
            </a:endParaRPr>
          </a:p>
          <a:p>
            <a:pPr lvl="1"/>
            <a:endParaRPr lang="en-US" b="1">
              <a:solidFill>
                <a:schemeClr val="tx1"/>
              </a:solidFill>
            </a:endParaRPr>
          </a:p>
          <a:p>
            <a:pPr marL="800100" lvl="1" indent="-342900">
              <a:buChar char="•"/>
            </a:pPr>
            <a:endParaRPr lang="en-US"/>
          </a:p>
          <a:p>
            <a:pPr marL="800100" lvl="1" indent="-342900">
              <a:buFont typeface="Arial" panose="020B0604020202020204" pitchFamily="34" charset="0"/>
              <a:buChar char="•"/>
            </a:pPr>
            <a:endParaRPr lang="en-US"/>
          </a:p>
          <a:p>
            <a:pPr marL="800100" lvl="1" indent="-342900">
              <a:buFont typeface="Arial" panose="020B0604020202020204" pitchFamily="34" charset="0"/>
              <a:buChar char="•"/>
            </a:pPr>
            <a:endParaRPr lang="en-US"/>
          </a:p>
          <a:p>
            <a:pPr marL="342900" indent="-342900">
              <a:buFont typeface="Arial" panose="020B0604020202020204" pitchFamily="34" charset="0"/>
              <a:buChar char="•"/>
            </a:pPr>
            <a:endParaRPr lang="en-US"/>
          </a:p>
        </p:txBody>
      </p:sp>
    </p:spTree>
    <p:extLst>
      <p:ext uri="{BB962C8B-B14F-4D97-AF65-F5344CB8AC3E}">
        <p14:creationId xmlns:p14="http://schemas.microsoft.com/office/powerpoint/2010/main" val="30874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a:latin typeface="Garamond"/>
                <a:cs typeface="Calibri Light"/>
              </a:rPr>
              <a:t>Wrap-up</a:t>
            </a:r>
            <a:endParaRPr lang="en-US" b="1" i="1"/>
          </a:p>
        </p:txBody>
      </p:sp>
    </p:spTree>
    <p:extLst>
      <p:ext uri="{BB962C8B-B14F-4D97-AF65-F5344CB8AC3E}">
        <p14:creationId xmlns:p14="http://schemas.microsoft.com/office/powerpoint/2010/main" val="1866026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60" y="1209086"/>
            <a:ext cx="4141662" cy="4064925"/>
          </a:xfrm>
        </p:spPr>
        <p:txBody>
          <a:bodyPr anchor="ctr">
            <a:normAutofit/>
          </a:bodyPr>
          <a:lstStyle/>
          <a:p>
            <a:r>
              <a:rPr lang="en-US" sz="5000" b="1">
                <a:cs typeface="Calibri Light"/>
              </a:rPr>
              <a:t>Next Sessions</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018233" y="665497"/>
            <a:ext cx="6949259" cy="5530281"/>
          </a:xfrm>
        </p:spPr>
        <p:txBody>
          <a:bodyPr vert="horz" lIns="91440" tIns="45720" rIns="91440" bIns="45720" rtlCol="0" anchor="t">
            <a:noAutofit/>
          </a:bodyPr>
          <a:lstStyle/>
          <a:p>
            <a:r>
              <a:rPr lang="en-US" dirty="0">
                <a:latin typeface="Garamond"/>
                <a:cs typeface="Calibri"/>
              </a:rPr>
              <a:t>Zoom links and room locations for the next workshops can be found in ASA's Weekly Wire and the Law Review's website</a:t>
            </a:r>
          </a:p>
          <a:p>
            <a:pPr lvl="1"/>
            <a:r>
              <a:rPr lang="en-US" sz="2800" dirty="0">
                <a:latin typeface="Garamond"/>
                <a:cs typeface="Calibri"/>
              </a:rPr>
              <a:t>Fact Checking Workshops: </a:t>
            </a:r>
            <a:r>
              <a:rPr lang="en-US" sz="2800" b="1" dirty="0">
                <a:latin typeface="Garamond"/>
                <a:cs typeface="Calibri"/>
              </a:rPr>
              <a:t>Wednesday, March 20, </a:t>
            </a:r>
            <a:r>
              <a:rPr lang="en-US" sz="2800" dirty="0">
                <a:latin typeface="Garamond"/>
                <a:cs typeface="Calibri"/>
              </a:rPr>
              <a:t>12:45-2pm (DK 250) and </a:t>
            </a:r>
            <a:r>
              <a:rPr lang="en-US" sz="2800" b="1" dirty="0">
                <a:latin typeface="Garamond"/>
                <a:cs typeface="Calibri"/>
              </a:rPr>
              <a:t>Sunday, March 24,</a:t>
            </a:r>
            <a:r>
              <a:rPr lang="en-US" sz="2800" dirty="0">
                <a:latin typeface="Garamond"/>
                <a:cs typeface="Calibri"/>
              </a:rPr>
              <a:t> 4-5:15pm (Zoom only)</a:t>
            </a:r>
          </a:p>
          <a:p>
            <a:pPr lvl="1"/>
            <a:r>
              <a:rPr lang="en-US" sz="2800" dirty="0">
                <a:latin typeface="Garamond"/>
                <a:cs typeface="Calibri"/>
              </a:rPr>
              <a:t>Cite-Checking Workshops: </a:t>
            </a:r>
            <a:r>
              <a:rPr lang="en-US" sz="2800" b="1" dirty="0">
                <a:latin typeface="Garamond"/>
                <a:cs typeface="Calibri"/>
              </a:rPr>
              <a:t>Wednesday, March 27</a:t>
            </a:r>
            <a:r>
              <a:rPr lang="en-US" sz="2800" dirty="0">
                <a:latin typeface="Garamond"/>
                <a:cs typeface="Calibri"/>
              </a:rPr>
              <a:t>, 12:45-2pm (DK 220) and </a:t>
            </a:r>
            <a:r>
              <a:rPr lang="en-US" sz="2800" b="1" dirty="0">
                <a:latin typeface="Garamond"/>
                <a:cs typeface="Calibri"/>
              </a:rPr>
              <a:t>Sunday, March 31</a:t>
            </a:r>
            <a:r>
              <a:rPr lang="en-US" sz="2800" dirty="0">
                <a:latin typeface="Garamond"/>
                <a:cs typeface="Calibri"/>
              </a:rPr>
              <a:t>, 4-5:15pm (Zoom only)</a:t>
            </a:r>
          </a:p>
          <a:p>
            <a:r>
              <a:rPr lang="en-US" dirty="0">
                <a:latin typeface="Garamond"/>
                <a:cs typeface="Calibri"/>
              </a:rPr>
              <a:t>Questions? Email Allison (</a:t>
            </a:r>
            <a:r>
              <a:rPr lang="en-US" dirty="0" err="1">
                <a:latin typeface="Garamond"/>
                <a:cs typeface="Calibri"/>
              </a:rPr>
              <a:t>jordan.alli</a:t>
            </a:r>
            <a:r>
              <a:rPr lang="en-US" dirty="0">
                <a:latin typeface="Garamond"/>
                <a:cs typeface="Arial"/>
                <a:hlinkClick r:id="rId3">
                  <a:extLst>
                    <a:ext uri="{A12FA001-AC4F-418D-AE19-62706E023703}">
                      <ahyp:hlinkClr xmlns:ahyp="http://schemas.microsoft.com/office/drawing/2018/hyperlinkcolor" val="tx"/>
                    </a:ext>
                  </a:extLst>
                </a:hlinkClick>
              </a:rPr>
              <a:t>@northeastern.edu</a:t>
            </a:r>
            <a:r>
              <a:rPr lang="en-US" dirty="0">
                <a:latin typeface="Garamond"/>
                <a:cs typeface="Calibri"/>
              </a:rPr>
              <a:t>) or Dustin (haigler.d@northeastern.edu)</a:t>
            </a:r>
            <a:endParaRPr lang="en-US" dirty="0">
              <a:solidFill>
                <a:srgbClr val="808080"/>
              </a:solidFill>
              <a:latin typeface="Garamond"/>
              <a:cs typeface="Calibri"/>
            </a:endParaRPr>
          </a:p>
          <a:p>
            <a:endParaRPr lang="en-US" sz="2400">
              <a:cs typeface="Calibri"/>
            </a:endParaRPr>
          </a:p>
        </p:txBody>
      </p:sp>
    </p:spTree>
    <p:extLst>
      <p:ext uri="{BB962C8B-B14F-4D97-AF65-F5344CB8AC3E}">
        <p14:creationId xmlns:p14="http://schemas.microsoft.com/office/powerpoint/2010/main" val="3475990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a:cs typeface="Calibri Light"/>
              </a:rPr>
              <a:t>Thank You!</a:t>
            </a:r>
            <a:endParaRPr lang="en-US" b="1" i="1"/>
          </a:p>
        </p:txBody>
      </p:sp>
    </p:spTree>
    <p:extLst>
      <p:ext uri="{BB962C8B-B14F-4D97-AF65-F5344CB8AC3E}">
        <p14:creationId xmlns:p14="http://schemas.microsoft.com/office/powerpoint/2010/main" val="2464102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60" y="1209086"/>
            <a:ext cx="3876848" cy="4064925"/>
          </a:xfrm>
        </p:spPr>
        <p:txBody>
          <a:bodyPr anchor="ctr">
            <a:normAutofit/>
          </a:bodyPr>
          <a:lstStyle/>
          <a:p>
            <a:r>
              <a:rPr lang="en-US" sz="5000" b="1">
                <a:cs typeface="Calibri Light"/>
              </a:rPr>
              <a:t>Lesson Plan </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aphicFrame>
        <p:nvGraphicFramePr>
          <p:cNvPr id="5" name="Content Placeholder 2">
            <a:extLst>
              <a:ext uri="{FF2B5EF4-FFF2-40B4-BE49-F238E27FC236}">
                <a16:creationId xmlns:a16="http://schemas.microsoft.com/office/drawing/2014/main" id="{E45FA90D-4B0C-409D-8923-CADD56E408B4}"/>
              </a:ext>
            </a:extLst>
          </p:cNvPr>
          <p:cNvGraphicFramePr>
            <a:graphicFrameLocks noGrp="1"/>
          </p:cNvGraphicFramePr>
          <p:nvPr>
            <p:ph idx="1"/>
            <p:extLst>
              <p:ext uri="{D42A27DB-BD31-4B8C-83A1-F6EECF244321}">
                <p14:modId xmlns:p14="http://schemas.microsoft.com/office/powerpoint/2010/main" val="391473668"/>
              </p:ext>
            </p:extLst>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36835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kern="1200">
                <a:solidFill>
                  <a:schemeClr val="tx1"/>
                </a:solidFill>
                <a:ea typeface="+mj-ea"/>
                <a:cs typeface="+mj-cs"/>
              </a:rPr>
              <a:t>Introduction to Law Review</a:t>
            </a:r>
          </a:p>
        </p:txBody>
      </p:sp>
    </p:spTree>
    <p:extLst>
      <p:ext uri="{BB962C8B-B14F-4D97-AF65-F5344CB8AC3E}">
        <p14:creationId xmlns:p14="http://schemas.microsoft.com/office/powerpoint/2010/main" val="1193285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60" y="1209086"/>
            <a:ext cx="3876848" cy="4064925"/>
          </a:xfrm>
        </p:spPr>
        <p:txBody>
          <a:bodyPr anchor="ctr">
            <a:normAutofit/>
          </a:bodyPr>
          <a:lstStyle/>
          <a:p>
            <a:r>
              <a:rPr lang="en-US" sz="5000" b="1">
                <a:latin typeface="Garamond"/>
                <a:cs typeface="Calibri Light"/>
              </a:rPr>
              <a:t>What is Law Review?</a:t>
            </a:r>
            <a:endParaRPr lang="en-US" sz="5000" b="1">
              <a:cs typeface="Calibri Light"/>
            </a:endParaRP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aphicFrame>
        <p:nvGraphicFramePr>
          <p:cNvPr id="44" name="Content Placeholder 2">
            <a:extLst>
              <a:ext uri="{FF2B5EF4-FFF2-40B4-BE49-F238E27FC236}">
                <a16:creationId xmlns:a16="http://schemas.microsoft.com/office/drawing/2014/main" id="{884E7EB7-3601-4EE7-A5C6-A4F690E6AC0A}"/>
              </a:ext>
            </a:extLst>
          </p:cNvPr>
          <p:cNvGraphicFramePr>
            <a:graphicFrameLocks/>
          </p:cNvGraphicFramePr>
          <p:nvPr>
            <p:extLst>
              <p:ext uri="{D42A27DB-BD31-4B8C-83A1-F6EECF244321}">
                <p14:modId xmlns:p14="http://schemas.microsoft.com/office/powerpoint/2010/main" val="3085382474"/>
              </p:ext>
            </p:extLst>
          </p:nvPr>
        </p:nvGraphicFramePr>
        <p:xfrm>
          <a:off x="5493518" y="494877"/>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7220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60" y="1209086"/>
            <a:ext cx="3876848" cy="4064925"/>
          </a:xfrm>
        </p:spPr>
        <p:txBody>
          <a:bodyPr anchor="ctr">
            <a:normAutofit/>
          </a:bodyPr>
          <a:lstStyle/>
          <a:p>
            <a:r>
              <a:rPr lang="en-US" sz="5000" b="1">
                <a:latin typeface="Garamond"/>
                <a:cs typeface="Calibri Light"/>
              </a:rPr>
              <a:t>Why Join Law Review?</a:t>
            </a:r>
            <a:endParaRPr lang="en-US" sz="5000" b="1">
              <a:cs typeface="Calibri Light"/>
            </a:endParaRP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aphicFrame>
        <p:nvGraphicFramePr>
          <p:cNvPr id="44" name="Content Placeholder 2">
            <a:extLst>
              <a:ext uri="{FF2B5EF4-FFF2-40B4-BE49-F238E27FC236}">
                <a16:creationId xmlns:a16="http://schemas.microsoft.com/office/drawing/2014/main" id="{884E7EB7-3601-4EE7-A5C6-A4F690E6AC0A}"/>
              </a:ext>
            </a:extLst>
          </p:cNvPr>
          <p:cNvGraphicFramePr>
            <a:graphicFrameLocks/>
          </p:cNvGraphicFramePr>
          <p:nvPr>
            <p:extLst>
              <p:ext uri="{D42A27DB-BD31-4B8C-83A1-F6EECF244321}">
                <p14:modId xmlns:p14="http://schemas.microsoft.com/office/powerpoint/2010/main" val="165309465"/>
              </p:ext>
            </p:extLst>
          </p:nvPr>
        </p:nvGraphicFramePr>
        <p:xfrm>
          <a:off x="5493518" y="494877"/>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807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8046E47-5020-4862-A37C-C5A858C62561}"/>
              </a:ext>
            </a:extLst>
          </p:cNvPr>
          <p:cNvSpPr>
            <a:spLocks noGrp="1"/>
          </p:cNvSpPr>
          <p:nvPr>
            <p:ph type="body" idx="1"/>
          </p:nvPr>
        </p:nvSpPr>
        <p:spPr>
          <a:xfrm>
            <a:off x="704346" y="986589"/>
            <a:ext cx="10509017" cy="5387384"/>
          </a:xfrm>
        </p:spPr>
        <p:txBody>
          <a:bodyPr>
            <a:normAutofit/>
          </a:bodyPr>
          <a:lstStyle/>
          <a:p>
            <a:pPr marL="131445" indent="0">
              <a:buNone/>
            </a:pPr>
            <a:r>
              <a:rPr lang="en-US" b="1" u="sng">
                <a:cs typeface="Calibri"/>
              </a:rPr>
              <a:t>Executive Board</a:t>
            </a:r>
          </a:p>
          <a:p>
            <a:r>
              <a:rPr lang="en-US" b="1">
                <a:cs typeface="Calibri"/>
              </a:rPr>
              <a:t>Editors-in-Chief:</a:t>
            </a:r>
            <a:r>
              <a:rPr lang="en-US">
                <a:cs typeface="Calibri"/>
              </a:rPr>
              <a:t> Ishika Sen Mukherjee &amp; Audrey Hu</a:t>
            </a:r>
            <a:endParaRPr lang="en-US" i="0" err="1">
              <a:solidFill>
                <a:srgbClr val="000000"/>
              </a:solidFill>
              <a:effectLst/>
              <a:cs typeface="Calibri"/>
            </a:endParaRPr>
          </a:p>
          <a:p>
            <a:r>
              <a:rPr lang="en-US" b="1">
                <a:cs typeface="Calibri"/>
              </a:rPr>
              <a:t>Chief Diversity Editor: </a:t>
            </a:r>
            <a:r>
              <a:rPr lang="en-US">
                <a:cs typeface="Calibri"/>
              </a:rPr>
              <a:t>Bryan Pimentel</a:t>
            </a:r>
            <a:endParaRPr lang="en-US" i="0" err="1">
              <a:solidFill>
                <a:srgbClr val="000000"/>
              </a:solidFill>
              <a:effectLst/>
              <a:cs typeface="Calibri"/>
            </a:endParaRPr>
          </a:p>
          <a:p>
            <a:r>
              <a:rPr lang="en-US" b="1">
                <a:cs typeface="Calibri"/>
              </a:rPr>
              <a:t>Managing Editors:</a:t>
            </a:r>
            <a:r>
              <a:rPr lang="en-US">
                <a:solidFill>
                  <a:srgbClr val="000000"/>
                </a:solidFill>
                <a:cs typeface="Calibri"/>
              </a:rPr>
              <a:t> Allison Jordan</a:t>
            </a:r>
            <a:r>
              <a:rPr lang="en-US" b="0" i="0">
                <a:solidFill>
                  <a:srgbClr val="000000"/>
                </a:solidFill>
                <a:effectLst/>
                <a:cs typeface="Calibri"/>
              </a:rPr>
              <a:t> &amp; </a:t>
            </a:r>
            <a:r>
              <a:rPr lang="en-US">
                <a:solidFill>
                  <a:srgbClr val="000000"/>
                </a:solidFill>
                <a:cs typeface="Calibri"/>
              </a:rPr>
              <a:t>Dustin Haigler</a:t>
            </a:r>
            <a:endParaRPr lang="en-US" b="0" i="0">
              <a:solidFill>
                <a:srgbClr val="000000"/>
              </a:solidFill>
              <a:effectLst/>
              <a:cs typeface="Calibri"/>
            </a:endParaRPr>
          </a:p>
          <a:p>
            <a:r>
              <a:rPr lang="en-US" b="1">
                <a:cs typeface="Calibri"/>
              </a:rPr>
              <a:t>Executive Articles Editor: </a:t>
            </a:r>
            <a:r>
              <a:rPr lang="en-US">
                <a:cs typeface="Calibri"/>
              </a:rPr>
              <a:t>Taylor</a:t>
            </a:r>
            <a:r>
              <a:rPr lang="en-US">
                <a:solidFill>
                  <a:srgbClr val="000000"/>
                </a:solidFill>
                <a:cs typeface="Calibri"/>
              </a:rPr>
              <a:t> Grenga</a:t>
            </a:r>
            <a:r>
              <a:rPr lang="en-US" b="0" i="0">
                <a:solidFill>
                  <a:srgbClr val="000000"/>
                </a:solidFill>
                <a:effectLst/>
                <a:cs typeface="Calibri"/>
              </a:rPr>
              <a:t> &amp; </a:t>
            </a:r>
            <a:r>
              <a:rPr lang="en-US">
                <a:solidFill>
                  <a:srgbClr val="000000"/>
                </a:solidFill>
                <a:cs typeface="Calibri"/>
              </a:rPr>
              <a:t>Nick Hill</a:t>
            </a:r>
            <a:endParaRPr lang="en-US">
              <a:solidFill>
                <a:srgbClr val="000000"/>
              </a:solidFill>
              <a:cs typeface="Calibri" panose="020F0502020204030204" pitchFamily="34" charset="0"/>
            </a:endParaRPr>
          </a:p>
          <a:p>
            <a:pPr marL="131445" indent="0">
              <a:buNone/>
            </a:pPr>
            <a:r>
              <a:rPr lang="en-US" b="1" u="sng">
                <a:solidFill>
                  <a:srgbClr val="000000"/>
                </a:solidFill>
                <a:cs typeface="Calibri"/>
              </a:rPr>
              <a:t>Editorial Board</a:t>
            </a:r>
          </a:p>
          <a:p>
            <a:r>
              <a:rPr lang="en-US" b="1" i="0">
                <a:solidFill>
                  <a:srgbClr val="000000"/>
                </a:solidFill>
                <a:effectLst/>
                <a:cs typeface="Calibri"/>
              </a:rPr>
              <a:t>Senior Article Editors:</a:t>
            </a:r>
            <a:r>
              <a:rPr lang="en-US" b="1">
                <a:solidFill>
                  <a:srgbClr val="000000"/>
                </a:solidFill>
                <a:cs typeface="Calibri"/>
              </a:rPr>
              <a:t> </a:t>
            </a:r>
            <a:r>
              <a:rPr lang="en-US">
                <a:solidFill>
                  <a:srgbClr val="000000"/>
                </a:solidFill>
                <a:cs typeface="Calibri"/>
              </a:rPr>
              <a:t>Rylie Bretz &amp; Carolyn Felice</a:t>
            </a:r>
            <a:endParaRPr lang="en-US" b="0" i="0">
              <a:solidFill>
                <a:srgbClr val="242424"/>
              </a:solidFill>
              <a:effectLst/>
              <a:cs typeface="Calibri"/>
            </a:endParaRPr>
          </a:p>
          <a:p>
            <a:r>
              <a:rPr lang="en-US" b="1" i="0">
                <a:solidFill>
                  <a:srgbClr val="000000"/>
                </a:solidFill>
                <a:effectLst/>
                <a:cs typeface="Calibri"/>
              </a:rPr>
              <a:t>Article Editors:</a:t>
            </a:r>
            <a:r>
              <a:rPr lang="en-US" b="1">
                <a:solidFill>
                  <a:srgbClr val="000000"/>
                </a:solidFill>
                <a:cs typeface="Calibri"/>
              </a:rPr>
              <a:t> </a:t>
            </a:r>
            <a:r>
              <a:rPr lang="en-US">
                <a:solidFill>
                  <a:srgbClr val="000000"/>
                </a:solidFill>
                <a:cs typeface="Calibri"/>
              </a:rPr>
              <a:t>Eliza</a:t>
            </a:r>
            <a:r>
              <a:rPr lang="en-US" b="0" i="0">
                <a:solidFill>
                  <a:srgbClr val="000000"/>
                </a:solidFill>
                <a:effectLst/>
                <a:cs typeface="Calibri"/>
              </a:rPr>
              <a:t> </a:t>
            </a:r>
            <a:r>
              <a:rPr lang="en-US">
                <a:solidFill>
                  <a:srgbClr val="000000"/>
                </a:solidFill>
                <a:cs typeface="Calibri"/>
              </a:rPr>
              <a:t>Hatch, Andrew Anderton, Randy Schmidt, Esther </a:t>
            </a:r>
            <a:r>
              <a:rPr lang="en-US" err="1">
                <a:solidFill>
                  <a:srgbClr val="000000"/>
                </a:solidFill>
                <a:cs typeface="Calibri"/>
              </a:rPr>
              <a:t>Liebell</a:t>
            </a:r>
            <a:r>
              <a:rPr lang="en-US">
                <a:solidFill>
                  <a:srgbClr val="000000"/>
                </a:solidFill>
                <a:cs typeface="Calibri"/>
              </a:rPr>
              <a:t>-McLean</a:t>
            </a:r>
            <a:endParaRPr lang="en-US">
              <a:solidFill>
                <a:srgbClr val="242424"/>
              </a:solidFill>
              <a:cs typeface="Calibri"/>
            </a:endParaRPr>
          </a:p>
          <a:p>
            <a:r>
              <a:rPr lang="en-US" b="1">
                <a:solidFill>
                  <a:srgbClr val="000000"/>
                </a:solidFill>
                <a:cs typeface="Calibri"/>
              </a:rPr>
              <a:t>Extra</a:t>
            </a:r>
            <a:r>
              <a:rPr lang="en-US" b="1" i="0">
                <a:solidFill>
                  <a:srgbClr val="000000"/>
                </a:solidFill>
                <a:effectLst/>
                <a:cs typeface="Calibri"/>
              </a:rPr>
              <a:t> Legal</a:t>
            </a:r>
            <a:r>
              <a:rPr lang="en-US" b="0" i="0">
                <a:solidFill>
                  <a:srgbClr val="000000"/>
                </a:solidFill>
                <a:effectLst/>
                <a:cs typeface="Calibri"/>
              </a:rPr>
              <a:t>:</a:t>
            </a:r>
            <a:r>
              <a:rPr lang="en-US">
                <a:solidFill>
                  <a:srgbClr val="000000"/>
                </a:solidFill>
                <a:cs typeface="Calibri"/>
              </a:rPr>
              <a:t> Mia Conte &amp; Jack Scott</a:t>
            </a:r>
            <a:endParaRPr lang="en-US" i="0">
              <a:solidFill>
                <a:srgbClr val="242424"/>
              </a:solidFill>
              <a:effectLst/>
              <a:cs typeface="Calibri"/>
            </a:endParaRPr>
          </a:p>
          <a:p>
            <a:r>
              <a:rPr lang="en-US" b="1" i="0">
                <a:solidFill>
                  <a:srgbClr val="000000"/>
                </a:solidFill>
                <a:effectLst/>
                <a:cs typeface="Calibri"/>
              </a:rPr>
              <a:t>Forum:</a:t>
            </a:r>
            <a:r>
              <a:rPr lang="en-US" b="1">
                <a:solidFill>
                  <a:srgbClr val="000000"/>
                </a:solidFill>
                <a:cs typeface="Calibri"/>
              </a:rPr>
              <a:t> </a:t>
            </a:r>
            <a:r>
              <a:rPr lang="en-US">
                <a:solidFill>
                  <a:srgbClr val="000000"/>
                </a:solidFill>
                <a:cs typeface="Calibri"/>
              </a:rPr>
              <a:t>Luke </a:t>
            </a:r>
            <a:r>
              <a:rPr lang="en-US" err="1">
                <a:solidFill>
                  <a:srgbClr val="000000"/>
                </a:solidFill>
                <a:cs typeface="Calibri"/>
              </a:rPr>
              <a:t>Colomey</a:t>
            </a:r>
            <a:r>
              <a:rPr lang="en-US">
                <a:solidFill>
                  <a:srgbClr val="000000"/>
                </a:solidFill>
                <a:cs typeface="Calibri"/>
              </a:rPr>
              <a:t> </a:t>
            </a:r>
            <a:r>
              <a:rPr lang="en-US" b="0" i="0">
                <a:solidFill>
                  <a:srgbClr val="000000"/>
                </a:solidFill>
                <a:effectLst/>
                <a:cs typeface="Calibri"/>
              </a:rPr>
              <a:t>&amp; </a:t>
            </a:r>
            <a:r>
              <a:rPr lang="en-US">
                <a:solidFill>
                  <a:srgbClr val="000000"/>
                </a:solidFill>
                <a:cs typeface="Calibri"/>
              </a:rPr>
              <a:t>Adam Miller</a:t>
            </a:r>
            <a:endParaRPr lang="en-US" err="1">
              <a:solidFill>
                <a:srgbClr val="242424"/>
              </a:solidFill>
              <a:cs typeface="Calibri"/>
            </a:endParaRPr>
          </a:p>
          <a:p>
            <a:r>
              <a:rPr lang="en-US" b="1" i="0">
                <a:solidFill>
                  <a:srgbClr val="000000"/>
                </a:solidFill>
                <a:effectLst/>
                <a:cs typeface="Calibri"/>
              </a:rPr>
              <a:t>Publications</a:t>
            </a:r>
            <a:r>
              <a:rPr lang="en-US" b="1">
                <a:solidFill>
                  <a:srgbClr val="000000"/>
                </a:solidFill>
                <a:cs typeface="Calibri"/>
              </a:rPr>
              <a:t>: </a:t>
            </a:r>
            <a:r>
              <a:rPr lang="en-US">
                <a:solidFill>
                  <a:srgbClr val="000000"/>
                </a:solidFill>
                <a:cs typeface="Calibri"/>
              </a:rPr>
              <a:t>Heather Atherton </a:t>
            </a:r>
            <a:r>
              <a:rPr lang="en-US" b="0" i="0">
                <a:solidFill>
                  <a:srgbClr val="000000"/>
                </a:solidFill>
                <a:effectLst/>
                <a:cs typeface="Calibri"/>
              </a:rPr>
              <a:t>&amp; </a:t>
            </a:r>
            <a:r>
              <a:rPr lang="en-US">
                <a:solidFill>
                  <a:srgbClr val="000000"/>
                </a:solidFill>
                <a:cs typeface="Calibri"/>
              </a:rPr>
              <a:t>Kate Armstrong</a:t>
            </a:r>
            <a:endParaRPr lang="en-US">
              <a:solidFill>
                <a:srgbClr val="242424"/>
              </a:solidFill>
              <a:cs typeface="Calibri"/>
            </a:endParaRPr>
          </a:p>
        </p:txBody>
      </p:sp>
      <p:pic>
        <p:nvPicPr>
          <p:cNvPr id="5" name="Picture 2" descr="Logo, company name&#10;&#10;Description automatically generated">
            <a:extLst>
              <a:ext uri="{FF2B5EF4-FFF2-40B4-BE49-F238E27FC236}">
                <a16:creationId xmlns:a16="http://schemas.microsoft.com/office/drawing/2014/main" id="{79E62423-2C41-55C1-A076-4F1217329C0D}"/>
              </a:ext>
            </a:extLst>
          </p:cNvPr>
          <p:cNvPicPr>
            <a:picLocks noChangeAspect="1"/>
          </p:cNvPicPr>
          <p:nvPr/>
        </p:nvPicPr>
        <p:blipFill>
          <a:blip r:embed="rId2"/>
          <a:stretch>
            <a:fillRect/>
          </a:stretch>
        </p:blipFill>
        <p:spPr>
          <a:xfrm>
            <a:off x="11046178" y="5730953"/>
            <a:ext cx="1035756" cy="1026425"/>
          </a:xfrm>
          <a:prstGeom prst="rect">
            <a:avLst/>
          </a:prstGeom>
        </p:spPr>
      </p:pic>
      <p:sp>
        <p:nvSpPr>
          <p:cNvPr id="4" name="TextBox 3">
            <a:extLst>
              <a:ext uri="{FF2B5EF4-FFF2-40B4-BE49-F238E27FC236}">
                <a16:creationId xmlns:a16="http://schemas.microsoft.com/office/drawing/2014/main" id="{6D570D14-C2A4-6353-91C0-8CF24C43CF82}"/>
              </a:ext>
            </a:extLst>
          </p:cNvPr>
          <p:cNvSpPr txBox="1"/>
          <p:nvPr/>
        </p:nvSpPr>
        <p:spPr>
          <a:xfrm>
            <a:off x="3498566" y="340258"/>
            <a:ext cx="5893368" cy="646331"/>
          </a:xfrm>
          <a:prstGeom prst="rect">
            <a:avLst/>
          </a:prstGeom>
          <a:noFill/>
        </p:spPr>
        <p:txBody>
          <a:bodyPr wrap="square" lIns="91440" tIns="45720" rIns="91440" bIns="45720" rtlCol="0" anchor="t">
            <a:spAutoFit/>
          </a:bodyPr>
          <a:lstStyle/>
          <a:p>
            <a:r>
              <a:rPr lang="en-US" sz="3600" b="1">
                <a:latin typeface="Rockwell"/>
                <a:cs typeface="Calibri"/>
              </a:rPr>
              <a:t>Incoming Leadership</a:t>
            </a:r>
          </a:p>
        </p:txBody>
      </p:sp>
    </p:spTree>
    <p:extLst>
      <p:ext uri="{BB962C8B-B14F-4D97-AF65-F5344CB8AC3E}">
        <p14:creationId xmlns:p14="http://schemas.microsoft.com/office/powerpoint/2010/main" val="3769326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48" name="Rectangle 47">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60" y="1209086"/>
            <a:ext cx="3876848" cy="4064925"/>
          </a:xfrm>
        </p:spPr>
        <p:txBody>
          <a:bodyPr vert="horz" lIns="91440" tIns="45720" rIns="91440" bIns="45720" rtlCol="0" anchor="ctr">
            <a:normAutofit/>
          </a:bodyPr>
          <a:lstStyle/>
          <a:p>
            <a:r>
              <a:rPr lang="en-US" sz="5000" b="1" kern="1200">
                <a:solidFill>
                  <a:schemeClr val="tx1"/>
                </a:solidFill>
                <a:ea typeface="+mj-ea"/>
                <a:cs typeface="+mj-cs"/>
              </a:rPr>
              <a:t>Northeastern University Law Review</a:t>
            </a:r>
            <a:br>
              <a:rPr lang="en-US" sz="5000" b="1" kern="1200">
                <a:solidFill>
                  <a:schemeClr val="tx1"/>
                </a:solidFill>
                <a:ea typeface="+mj-ea"/>
                <a:cs typeface="+mj-cs"/>
              </a:rPr>
            </a:br>
            <a:r>
              <a:rPr lang="en-US" sz="5000" b="1" kern="1200">
                <a:solidFill>
                  <a:schemeClr val="tx1"/>
                </a:solidFill>
                <a:ea typeface="+mj-ea"/>
                <a:cs typeface="+mj-cs"/>
              </a:rPr>
              <a:t>Mission &amp; Vision</a:t>
            </a:r>
          </a:p>
        </p:txBody>
      </p:sp>
      <p:grpSp>
        <p:nvGrpSpPr>
          <p:cNvPr id="50" name="Group 49">
            <a:extLst>
              <a:ext uri="{FF2B5EF4-FFF2-40B4-BE49-F238E27FC236}">
                <a16:creationId xmlns:a16="http://schemas.microsoft.com/office/drawing/2014/main" id="{22725F33-435F-480E-996D-205671CDC4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4360" y="73152"/>
            <a:ext cx="1178966" cy="232963"/>
            <a:chOff x="594360" y="73152"/>
            <a:chExt cx="1178966" cy="232963"/>
          </a:xfrm>
        </p:grpSpPr>
        <p:sp>
          <p:nvSpPr>
            <p:cNvPr id="51" name="Rectangle 64">
              <a:extLst>
                <a:ext uri="{FF2B5EF4-FFF2-40B4-BE49-F238E27FC236}">
                  <a16:creationId xmlns:a16="http://schemas.microsoft.com/office/drawing/2014/main" id="{07687CC5-056E-447F-A348-E9196E738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18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52" name="Rectangle 66">
              <a:extLst>
                <a:ext uri="{FF2B5EF4-FFF2-40B4-BE49-F238E27FC236}">
                  <a16:creationId xmlns:a16="http://schemas.microsoft.com/office/drawing/2014/main" id="{4B7194FF-E2A4-49A6-A54A-A0B6A1AC24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18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53" name="Rectangle 64">
              <a:extLst>
                <a:ext uri="{FF2B5EF4-FFF2-40B4-BE49-F238E27FC236}">
                  <a16:creationId xmlns:a16="http://schemas.microsoft.com/office/drawing/2014/main" id="{7ED6E1D0-56BF-487D-9BD1-5D8FD79389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922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54" name="Rectangle 66">
              <a:extLst>
                <a:ext uri="{FF2B5EF4-FFF2-40B4-BE49-F238E27FC236}">
                  <a16:creationId xmlns:a16="http://schemas.microsoft.com/office/drawing/2014/main" id="{AD27C1B6-91C6-4DFC-99E9-F0B83DC5D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922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55" name="Rectangle 64">
              <a:extLst>
                <a:ext uri="{FF2B5EF4-FFF2-40B4-BE49-F238E27FC236}">
                  <a16:creationId xmlns:a16="http://schemas.microsoft.com/office/drawing/2014/main" id="{B4A16B45-8536-4A38-B36E-A26F7ACEDA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427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56" name="Rectangle 66">
              <a:extLst>
                <a:ext uri="{FF2B5EF4-FFF2-40B4-BE49-F238E27FC236}">
                  <a16:creationId xmlns:a16="http://schemas.microsoft.com/office/drawing/2014/main" id="{F64F5F52-7BB7-4B43-BB5B-67DB66689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427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57" name="Rectangle 64">
              <a:extLst>
                <a:ext uri="{FF2B5EF4-FFF2-40B4-BE49-F238E27FC236}">
                  <a16:creationId xmlns:a16="http://schemas.microsoft.com/office/drawing/2014/main" id="{789C00E1-E374-485E-A40E-BCF0E6C8AD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931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58" name="Rectangle 66">
              <a:extLst>
                <a:ext uri="{FF2B5EF4-FFF2-40B4-BE49-F238E27FC236}">
                  <a16:creationId xmlns:a16="http://schemas.microsoft.com/office/drawing/2014/main" id="{9AEDDA19-1BE9-4BD1-A087-1107139056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931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59" name="Rectangle 64">
              <a:extLst>
                <a:ext uri="{FF2B5EF4-FFF2-40B4-BE49-F238E27FC236}">
                  <a16:creationId xmlns:a16="http://schemas.microsoft.com/office/drawing/2014/main" id="{9BF3970B-5A82-4527-AB38-536DF5FCFD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436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0" name="Rectangle 66">
              <a:extLst>
                <a:ext uri="{FF2B5EF4-FFF2-40B4-BE49-F238E27FC236}">
                  <a16:creationId xmlns:a16="http://schemas.microsoft.com/office/drawing/2014/main" id="{B0A9D7D8-F150-43E1-83AD-CE553B3BD7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436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1" name="Rectangle 64">
              <a:extLst>
                <a:ext uri="{FF2B5EF4-FFF2-40B4-BE49-F238E27FC236}">
                  <a16:creationId xmlns:a16="http://schemas.microsoft.com/office/drawing/2014/main" id="{5F94325E-CD9B-4404-A2CF-D130B5387D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895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2" name="Rectangle 66">
              <a:extLst>
                <a:ext uri="{FF2B5EF4-FFF2-40B4-BE49-F238E27FC236}">
                  <a16:creationId xmlns:a16="http://schemas.microsoft.com/office/drawing/2014/main" id="{7E5DF248-D56C-4D96-920E-D1FC7FDDA6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895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3" name="Rectangle 64">
              <a:extLst>
                <a:ext uri="{FF2B5EF4-FFF2-40B4-BE49-F238E27FC236}">
                  <a16:creationId xmlns:a16="http://schemas.microsoft.com/office/drawing/2014/main" id="{C0B1AD48-9001-4AEF-AA30-56CAEC2B7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400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4" name="Rectangle 66">
              <a:extLst>
                <a:ext uri="{FF2B5EF4-FFF2-40B4-BE49-F238E27FC236}">
                  <a16:creationId xmlns:a16="http://schemas.microsoft.com/office/drawing/2014/main" id="{4864399F-6339-4CD7-A92C-52BA2D57AA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400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5" name="Rectangle 64">
              <a:extLst>
                <a:ext uri="{FF2B5EF4-FFF2-40B4-BE49-F238E27FC236}">
                  <a16:creationId xmlns:a16="http://schemas.microsoft.com/office/drawing/2014/main" id="{BA4AC9BF-79DA-4D77-8227-BC5CC7563E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6904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6" name="Rectangle 66">
              <a:extLst>
                <a:ext uri="{FF2B5EF4-FFF2-40B4-BE49-F238E27FC236}">
                  <a16:creationId xmlns:a16="http://schemas.microsoft.com/office/drawing/2014/main" id="{84310BC6-6BB6-49A0-88BA-4302E8E4F8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6904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7" name="Rectangle 64">
              <a:extLst>
                <a:ext uri="{FF2B5EF4-FFF2-40B4-BE49-F238E27FC236}">
                  <a16:creationId xmlns:a16="http://schemas.microsoft.com/office/drawing/2014/main" id="{4840B5CD-1F12-405E-89D3-92A9D17389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409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8" name="Rectangle 66">
              <a:extLst>
                <a:ext uri="{FF2B5EF4-FFF2-40B4-BE49-F238E27FC236}">
                  <a16:creationId xmlns:a16="http://schemas.microsoft.com/office/drawing/2014/main" id="{AD8181A7-FF60-4734-B51C-E622917E1B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409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69" name="Rectangle 64">
              <a:extLst>
                <a:ext uri="{FF2B5EF4-FFF2-40B4-BE49-F238E27FC236}">
                  <a16:creationId xmlns:a16="http://schemas.microsoft.com/office/drawing/2014/main" id="{BF5BAC90-7E94-452F-B85C-17EB7C2486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1913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70" name="Rectangle 66">
              <a:extLst>
                <a:ext uri="{FF2B5EF4-FFF2-40B4-BE49-F238E27FC236}">
                  <a16:creationId xmlns:a16="http://schemas.microsoft.com/office/drawing/2014/main" id="{7DABFDCB-F31D-4192-A6C4-9841F0E4E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1913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72" name="Rectangle 71">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aphicFrame>
        <p:nvGraphicFramePr>
          <p:cNvPr id="42" name="TextBox 39">
            <a:extLst>
              <a:ext uri="{FF2B5EF4-FFF2-40B4-BE49-F238E27FC236}">
                <a16:creationId xmlns:a16="http://schemas.microsoft.com/office/drawing/2014/main" id="{79621E3C-8F8F-449E-9B7F-7BF4328FB775}"/>
              </a:ext>
            </a:extLst>
          </p:cNvPr>
          <p:cNvGraphicFramePr/>
          <p:nvPr>
            <p:extLst>
              <p:ext uri="{D42A27DB-BD31-4B8C-83A1-F6EECF244321}">
                <p14:modId xmlns:p14="http://schemas.microsoft.com/office/powerpoint/2010/main" val="3407064004"/>
              </p:ext>
            </p:extLst>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19510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F82A4-417B-A4C2-D59B-900A0A466D95}"/>
              </a:ext>
            </a:extLst>
          </p:cNvPr>
          <p:cNvSpPr>
            <a:spLocks noGrp="1"/>
          </p:cNvSpPr>
          <p:nvPr>
            <p:ph type="title"/>
          </p:nvPr>
        </p:nvSpPr>
        <p:spPr/>
        <p:txBody>
          <a:bodyPr/>
          <a:lstStyle/>
          <a:p>
            <a:r>
              <a:rPr lang="en-US"/>
              <a:t>Our Publications</a:t>
            </a:r>
          </a:p>
        </p:txBody>
      </p:sp>
      <p:graphicFrame>
        <p:nvGraphicFramePr>
          <p:cNvPr id="5" name="Content Placeholder 2">
            <a:extLst>
              <a:ext uri="{FF2B5EF4-FFF2-40B4-BE49-F238E27FC236}">
                <a16:creationId xmlns:a16="http://schemas.microsoft.com/office/drawing/2014/main" id="{D10DE580-C63B-C318-C34E-CA77CECB5CC1}"/>
              </a:ext>
            </a:extLst>
          </p:cNvPr>
          <p:cNvGraphicFramePr>
            <a:graphicFrameLocks noGrp="1"/>
          </p:cNvGraphicFramePr>
          <p:nvPr>
            <p:ph idx="1"/>
            <p:extLst>
              <p:ext uri="{D42A27DB-BD31-4B8C-83A1-F6EECF244321}">
                <p14:modId xmlns:p14="http://schemas.microsoft.com/office/powerpoint/2010/main" val="386646678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8860619"/>
      </p:ext>
    </p:extLst>
  </p:cSld>
  <p:clrMapOvr>
    <a:masterClrMapping/>
  </p:clrMapOvr>
</p:sld>
</file>

<file path=ppt/theme/theme1.xml><?xml version="1.0" encoding="utf-8"?>
<a:theme xmlns:a="http://schemas.openxmlformats.org/drawingml/2006/main" name="Office Theme">
  <a:themeElements>
    <a:clrScheme name="Custom 12">
      <a:dk1>
        <a:srgbClr val="000000"/>
      </a:dk1>
      <a:lt1>
        <a:srgbClr val="FFFFFF"/>
      </a:lt1>
      <a:dk2>
        <a:srgbClr val="44546A"/>
      </a:dk2>
      <a:lt2>
        <a:srgbClr val="E7E6E6"/>
      </a:lt2>
      <a:accent1>
        <a:srgbClr val="941100"/>
      </a:accent1>
      <a:accent2>
        <a:srgbClr val="941100"/>
      </a:accent2>
      <a:accent3>
        <a:srgbClr val="A5A5A5"/>
      </a:accent3>
      <a:accent4>
        <a:srgbClr val="941100"/>
      </a:accent4>
      <a:accent5>
        <a:srgbClr val="A9A9A9"/>
      </a:accent5>
      <a:accent6>
        <a:srgbClr val="941100"/>
      </a:accent6>
      <a:hlink>
        <a:srgbClr val="A9A9A9"/>
      </a:hlink>
      <a:folHlink>
        <a:srgbClr val="9411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7EC20D39E19AF438255778717AB351F" ma:contentTypeVersion="10" ma:contentTypeDescription="Create a new document." ma:contentTypeScope="" ma:versionID="a1ece8a439668b229e92f591dec4b509">
  <xsd:schema xmlns:xsd="http://www.w3.org/2001/XMLSchema" xmlns:xs="http://www.w3.org/2001/XMLSchema" xmlns:p="http://schemas.microsoft.com/office/2006/metadata/properties" xmlns:ns2="3ba32736-562b-4d50-a4f9-c89ebbc5a6a8" xmlns:ns3="f9b6bf38-5105-403e-b390-8bfff61e19f4" targetNamespace="http://schemas.microsoft.com/office/2006/metadata/properties" ma:root="true" ma:fieldsID="541786a72425ca1cd54dd92115ccb9dd" ns2:_="" ns3:_="">
    <xsd:import namespace="3ba32736-562b-4d50-a4f9-c89ebbc5a6a8"/>
    <xsd:import namespace="f9b6bf38-5105-403e-b390-8bfff61e19f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a32736-562b-4d50-a4f9-c89ebbc5a6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9b6bf38-5105-403e-b390-8bfff61e19f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9D1CD7-7B6E-40DE-A0AD-D4AD186786CB}">
  <ds:schemaRefs>
    <ds:schemaRef ds:uri="http://schemas.microsoft.com/sharepoint/v3/contenttype/forms"/>
  </ds:schemaRefs>
</ds:datastoreItem>
</file>

<file path=customXml/itemProps2.xml><?xml version="1.0" encoding="utf-8"?>
<ds:datastoreItem xmlns:ds="http://schemas.openxmlformats.org/officeDocument/2006/customXml" ds:itemID="{8B6362FF-0C35-464C-90BE-654D443916E8}">
  <ds:schemaRefs>
    <ds:schemaRef ds:uri="3ba32736-562b-4d50-a4f9-c89ebbc5a6a8"/>
    <ds:schemaRef ds:uri="f9b6bf38-5105-403e-b390-8bfff61e19f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AF9AE68-9818-4D21-99F8-40AB06DF6E6F}">
  <ds:schemaRefs>
    <ds:schemaRef ds:uri="3ba32736-562b-4d50-a4f9-c89ebbc5a6a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1563</Words>
  <Application>Microsoft Macintosh PowerPoint</Application>
  <PresentationFormat>Widescreen</PresentationFormat>
  <Paragraphs>170</Paragraphs>
  <Slides>23</Slides>
  <Notes>20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23</vt:i4>
      </vt:variant>
    </vt:vector>
  </HeadingPairs>
  <TitlesOfParts>
    <vt:vector size="32" baseType="lpstr">
      <vt:lpstr>Arial</vt:lpstr>
      <vt:lpstr>Arial,Sans-Serif</vt:lpstr>
      <vt:lpstr>Calibri</vt:lpstr>
      <vt:lpstr>Calibri Light</vt:lpstr>
      <vt:lpstr>Garamond</vt:lpstr>
      <vt:lpstr>Noto Sans Symbols</vt:lpstr>
      <vt:lpstr>Rockwell</vt:lpstr>
      <vt:lpstr>Office Theme</vt:lpstr>
      <vt:lpstr>Wood Type</vt:lpstr>
      <vt:lpstr>Intro to Northeastern Law Review &amp; Application Process</vt:lpstr>
      <vt:lpstr>Logistics &amp; Program Notes</vt:lpstr>
      <vt:lpstr>Lesson Plan </vt:lpstr>
      <vt:lpstr>Introduction to Law Review</vt:lpstr>
      <vt:lpstr>What is Law Review?</vt:lpstr>
      <vt:lpstr>Why Join Law Review?</vt:lpstr>
      <vt:lpstr>PowerPoint Presentation</vt:lpstr>
      <vt:lpstr>Northeastern University Law Review Mission &amp; Vision</vt:lpstr>
      <vt:lpstr>Our Publications</vt:lpstr>
      <vt:lpstr>What is an Associate Editor Role?</vt:lpstr>
      <vt:lpstr>Life as an Associate Editor</vt:lpstr>
      <vt:lpstr>Additional Opportunities for Associate Editor Involvement</vt:lpstr>
      <vt:lpstr>Diversity &amp; Inclusion Initiatives</vt:lpstr>
      <vt:lpstr>Application Overview</vt:lpstr>
      <vt:lpstr>Application Logistics</vt:lpstr>
      <vt:lpstr>Application Tips</vt:lpstr>
      <vt:lpstr>Diversity Statement</vt:lpstr>
      <vt:lpstr>Diversity Statement Purpose &amp; Structure</vt:lpstr>
      <vt:lpstr>Practice Application</vt:lpstr>
      <vt:lpstr>Practice Application Logistics</vt:lpstr>
      <vt:lpstr>Wrap-up</vt:lpstr>
      <vt:lpstr>Next Sessions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Raymond</dc:creator>
  <cp:lastModifiedBy>Allison Jordan</cp:lastModifiedBy>
  <cp:revision>75</cp:revision>
  <dcterms:created xsi:type="dcterms:W3CDTF">2021-02-19T01:06:59Z</dcterms:created>
  <dcterms:modified xsi:type="dcterms:W3CDTF">2024-03-18T18:14:12Z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0x01010027EC20D39E19AF438255778717AB351F</vt:lpwstr>
  </property>
  <property fmtid="{D5CDD505-2E9C-101B-9397-08002B2CF9AE}" pid="3" name="MediaServiceImageTags">
    <vt:lpwstr/>
  </property>
  <property fmtid="{D5CDD505-2E9C-101B-9397-08002B2CF9AE}" pid="4" name="Order">
    <vt:r8>25900</vt:r8>
  </property>
  <property fmtid="{D5CDD505-2E9C-101B-9397-08002B2CF9AE}" pid="5" name="xd_Signature">
    <vt:bool>false</vt:bool>
  </property>
  <property fmtid="{D5CDD505-2E9C-101B-9397-08002B2CF9AE}" pid="6" name="xd_ProgID">
    <vt:lpwstr/>
  </property>
  <property fmtid="{D5CDD505-2E9C-101B-9397-08002B2CF9AE}" pid="7" name="_ExtendedDescription">
    <vt:lpwstr/>
  </property>
  <property fmtid="{D5CDD505-2E9C-101B-9397-08002B2CF9AE}" pid="8" name="TriggerFlowInfo">
    <vt:lpwstr/>
  </property>
  <property fmtid="{D5CDD505-2E9C-101B-9397-08002B2CF9AE}" pid="9" name="ComplianceAssetId">
    <vt:lpwstr/>
  </property>
  <property fmtid="{D5CDD505-2E9C-101B-9397-08002B2CF9AE}" pid="10" name="TemplateUrl">
    <vt:lpwstr/>
  </property>
</Properties>
</file>